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5"/>
  </p:notesMasterIdLst>
  <p:sldIdLst>
    <p:sldId id="294" r:id="rId3"/>
    <p:sldId id="295" r:id="rId4"/>
  </p:sldIdLst>
  <p:sldSz cx="43891200" cy="32918400"/>
  <p:notesSz cx="32462788" cy="43435588"/>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6708">
          <p15:clr>
            <a:srgbClr val="A4A3A4"/>
          </p15:clr>
        </p15:guide>
        <p15:guide id="6" pos="20904">
          <p15:clr>
            <a:srgbClr val="A4A3A4"/>
          </p15:clr>
        </p15:guide>
        <p15:guide id="7" pos="7082">
          <p15:clr>
            <a:srgbClr val="A4A3A4"/>
          </p15:clr>
        </p15:guide>
        <p15:guide id="8" pos="20582">
          <p15:clr>
            <a:srgbClr val="A4A3A4"/>
          </p15:clr>
        </p15:guide>
        <p15:guide id="9" pos="27330">
          <p15:clr>
            <a:srgbClr val="A4A3A4"/>
          </p15:clr>
        </p15:guide>
        <p15:guide id="10" pos="326">
          <p15:clr>
            <a:srgbClr val="A4A3A4"/>
          </p15:clr>
        </p15:guide>
      </p15:sldGuideLst>
    </p:ext>
    <p:ext uri="{2D200454-40CA-4A62-9FC3-DE9A4176ACB9}">
      <p15:notesGuideLst xmlns:p15="http://schemas.microsoft.com/office/powerpoint/2012/main" xmlns="">
        <p15:guide id="1" orient="horz" pos="13681">
          <p15:clr>
            <a:srgbClr val="A4A3A4"/>
          </p15:clr>
        </p15:guide>
        <p15:guide id="2" pos="10225">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3F5FA"/>
    <a:srgbClr val="CDD2DE"/>
    <a:srgbClr val="E3E9E5"/>
    <a:srgbClr val="3B7193"/>
    <a:srgbClr val="2C556E"/>
    <a:srgbClr val="E7E7E5"/>
    <a:srgbClr val="E4E7E8"/>
    <a:srgbClr val="EDE8DF"/>
    <a:srgbClr val="E0E9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54" autoAdjust="0"/>
    <p:restoredTop sz="94245" autoAdjust="0"/>
  </p:normalViewPr>
  <p:slideViewPr>
    <p:cSldViewPr snapToGrid="0" snapToObjects="1" showGuides="1">
      <p:cViewPr>
        <p:scale>
          <a:sx n="30" d="100"/>
          <a:sy n="30" d="100"/>
        </p:scale>
        <p:origin x="90" y="1860"/>
      </p:cViewPr>
      <p:guideLst>
        <p:guide orient="horz" pos="3318"/>
        <p:guide orient="horz" pos="288"/>
        <p:guide orient="horz" pos="20160"/>
        <p:guide orient="horz"/>
        <p:guide pos="6708"/>
        <p:guide pos="20904"/>
        <p:guide pos="7082"/>
        <p:guide pos="20582"/>
        <p:guide pos="27330"/>
        <p:guide pos="32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7" d="100"/>
          <a:sy n="77" d="100"/>
        </p:scale>
        <p:origin x="-3138" y="-108"/>
      </p:cViewPr>
      <p:guideLst>
        <p:guide orient="horz" pos="13681"/>
        <p:guide pos="1022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notesMaster" Target="notesMasters/notesMaster1.xml"/><Relationship Id="rId1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922DB9-6B4F-43F0-8445-BEC59B5DDB2D}" type="doc">
      <dgm:prSet loTypeId="urn:microsoft.com/office/officeart/2005/8/layout/process4" loCatId="list" qsTypeId="urn:microsoft.com/office/officeart/2005/8/quickstyle/3d3" qsCatId="3D" csTypeId="urn:microsoft.com/office/officeart/2005/8/colors/accent0_3" csCatId="mainScheme" phldr="1"/>
      <dgm:spPr/>
      <dgm:t>
        <a:bodyPr/>
        <a:lstStyle/>
        <a:p>
          <a:endParaRPr lang="en-US"/>
        </a:p>
      </dgm:t>
    </dgm:pt>
    <dgm:pt modelId="{4124FCF3-D9EF-421B-9B3C-C4956B57E80F}">
      <dgm:prSet phldrT="[Text]" custT="1"/>
      <dgm:spPr>
        <a:solidFill>
          <a:schemeClr val="bg1">
            <a:alpha val="50000"/>
          </a:schemeClr>
        </a:solidFill>
      </dgm:spPr>
      <dgm:t>
        <a:bodyPr/>
        <a:lstStyle/>
        <a:p>
          <a:r>
            <a:rPr lang="en-US" sz="3200" dirty="0" smtClean="0"/>
            <a:t>Quantize Sun Angles</a:t>
          </a:r>
          <a:endParaRPr lang="en-US" sz="3200" dirty="0"/>
        </a:p>
      </dgm:t>
    </dgm:pt>
    <dgm:pt modelId="{4CE9851C-5229-4B18-A686-0E76BB4C70E6}" type="parTrans" cxnId="{2A816980-4046-4363-ADEB-606807A75831}">
      <dgm:prSet/>
      <dgm:spPr/>
      <dgm:t>
        <a:bodyPr/>
        <a:lstStyle/>
        <a:p>
          <a:endParaRPr lang="en-US"/>
        </a:p>
      </dgm:t>
    </dgm:pt>
    <dgm:pt modelId="{A9A9D8B4-70B3-4097-A0E3-7EC3DB175C20}" type="sibTrans" cxnId="{2A816980-4046-4363-ADEB-606807A75831}">
      <dgm:prSet/>
      <dgm:spPr/>
      <dgm:t>
        <a:bodyPr/>
        <a:lstStyle/>
        <a:p>
          <a:endParaRPr lang="en-US"/>
        </a:p>
      </dgm:t>
    </dgm:pt>
    <dgm:pt modelId="{038D7A63-E6D0-4BF5-9882-B05EAA6B59CF}">
      <dgm:prSet phldrT="[Text]"/>
      <dgm:spPr/>
      <dgm:t>
        <a:bodyPr/>
        <a:lstStyle/>
        <a:p>
          <a:pPr algn="l"/>
          <a:r>
            <a:rPr lang="en-US" dirty="0" smtClean="0"/>
            <a:t>	On a spinning spacecraft (which the ST-5 spacecrafts were), a slit sun sensor is commonly used to derive a sun angle (referenced from the spacecraft’s spin axis). The sun data is transmitted to the ground as a count representation of the angles. The data is then quantized, which is what was done in this portion. This involves rounding the number down to a usable number at a fraction of a radian (or degree.) </a:t>
          </a:r>
          <a:endParaRPr lang="en-US" dirty="0"/>
        </a:p>
      </dgm:t>
    </dgm:pt>
    <dgm:pt modelId="{67ED85D1-D60D-4EF6-9BDE-700684515E26}" type="parTrans" cxnId="{0EAF769C-AAF8-4BEA-8E15-B81E2486C3C5}">
      <dgm:prSet/>
      <dgm:spPr/>
      <dgm:t>
        <a:bodyPr/>
        <a:lstStyle/>
        <a:p>
          <a:endParaRPr lang="en-US"/>
        </a:p>
      </dgm:t>
    </dgm:pt>
    <dgm:pt modelId="{82D51EBE-F73A-4131-BC5A-CA05053CEE2E}" type="sibTrans" cxnId="{0EAF769C-AAF8-4BEA-8E15-B81E2486C3C5}">
      <dgm:prSet/>
      <dgm:spPr/>
      <dgm:t>
        <a:bodyPr/>
        <a:lstStyle/>
        <a:p>
          <a:endParaRPr lang="en-US"/>
        </a:p>
      </dgm:t>
    </dgm:pt>
    <dgm:pt modelId="{E10CF00A-A581-4899-AA94-543F55486D72}">
      <dgm:prSet phldrT="[Text]" custT="1"/>
      <dgm:spPr>
        <a:solidFill>
          <a:schemeClr val="bg1">
            <a:alpha val="50000"/>
          </a:schemeClr>
        </a:solidFill>
      </dgm:spPr>
      <dgm:t>
        <a:bodyPr/>
        <a:lstStyle/>
        <a:p>
          <a:r>
            <a:rPr lang="en-US" sz="3200" dirty="0" smtClean="0"/>
            <a:t>Time</a:t>
          </a:r>
          <a:endParaRPr lang="en-US" sz="3200" dirty="0"/>
        </a:p>
      </dgm:t>
    </dgm:pt>
    <dgm:pt modelId="{7D597933-199B-4606-9CFA-DDEDF7FA342B}" type="parTrans" cxnId="{E15133ED-3ACB-4E6B-A173-E8108AA5EA4B}">
      <dgm:prSet/>
      <dgm:spPr/>
      <dgm:t>
        <a:bodyPr/>
        <a:lstStyle/>
        <a:p>
          <a:endParaRPr lang="en-US"/>
        </a:p>
      </dgm:t>
    </dgm:pt>
    <dgm:pt modelId="{6B9D026B-1401-4B9B-A294-13425F592F91}" type="sibTrans" cxnId="{E15133ED-3ACB-4E6B-A173-E8108AA5EA4B}">
      <dgm:prSet/>
      <dgm:spPr/>
      <dgm:t>
        <a:bodyPr/>
        <a:lstStyle/>
        <a:p>
          <a:endParaRPr lang="en-US"/>
        </a:p>
      </dgm:t>
    </dgm:pt>
    <dgm:pt modelId="{2A736A1B-B717-4C0F-93D8-8661A2B87D19}">
      <dgm:prSet phldrT="[Text]"/>
      <dgm:spPr/>
      <dgm:t>
        <a:bodyPr/>
        <a:lstStyle/>
        <a:p>
          <a:pPr algn="ctr"/>
          <a:r>
            <a:rPr lang="en-US" dirty="0" smtClean="0"/>
            <a:t>	In this section a function was created to convert Julian date to calendar date and vice-versa.  </a:t>
          </a:r>
          <a:endParaRPr lang="en-US" dirty="0"/>
        </a:p>
      </dgm:t>
    </dgm:pt>
    <dgm:pt modelId="{A8C6C13C-EFCB-4642-9461-33F3183D6716}" type="parTrans" cxnId="{8A47B896-5F46-4166-AA8E-D44B913D9B6D}">
      <dgm:prSet/>
      <dgm:spPr/>
      <dgm:t>
        <a:bodyPr/>
        <a:lstStyle/>
        <a:p>
          <a:endParaRPr lang="en-US"/>
        </a:p>
      </dgm:t>
    </dgm:pt>
    <dgm:pt modelId="{6408C01E-9D32-4855-B118-E700ACDBAD66}" type="sibTrans" cxnId="{8A47B896-5F46-4166-AA8E-D44B913D9B6D}">
      <dgm:prSet/>
      <dgm:spPr/>
      <dgm:t>
        <a:bodyPr/>
        <a:lstStyle/>
        <a:p>
          <a:endParaRPr lang="en-US"/>
        </a:p>
      </dgm:t>
    </dgm:pt>
    <dgm:pt modelId="{73BC7FEC-56CE-44E1-93C0-5C7D7E92C0D1}">
      <dgm:prSet phldrT="[Text]" custT="1"/>
      <dgm:spPr>
        <a:solidFill>
          <a:schemeClr val="bg1">
            <a:alpha val="50000"/>
          </a:schemeClr>
        </a:solidFill>
      </dgm:spPr>
      <dgm:t>
        <a:bodyPr/>
        <a:lstStyle/>
        <a:p>
          <a:endParaRPr lang="en-US" sz="3200" dirty="0"/>
        </a:p>
      </dgm:t>
    </dgm:pt>
    <dgm:pt modelId="{BE8CB948-D3FB-4394-A817-85EAD35C8F10}" type="parTrans" cxnId="{CDA9C328-D989-43AE-AB4E-AC1637F2657F}">
      <dgm:prSet/>
      <dgm:spPr/>
      <dgm:t>
        <a:bodyPr/>
        <a:lstStyle/>
        <a:p>
          <a:endParaRPr lang="en-US"/>
        </a:p>
      </dgm:t>
    </dgm:pt>
    <dgm:pt modelId="{1E187349-27A1-4A7D-889E-CE704D533CB6}" type="sibTrans" cxnId="{CDA9C328-D989-43AE-AB4E-AC1637F2657F}">
      <dgm:prSet/>
      <dgm:spPr/>
      <dgm:t>
        <a:bodyPr/>
        <a:lstStyle/>
        <a:p>
          <a:endParaRPr lang="en-US"/>
        </a:p>
      </dgm:t>
    </dgm:pt>
    <dgm:pt modelId="{97A2D766-AD0A-49D1-8865-AF96D15616FF}">
      <dgm:prSet/>
      <dgm:spPr>
        <a:solidFill>
          <a:schemeClr val="bg1">
            <a:alpha val="50000"/>
          </a:schemeClr>
        </a:solidFill>
      </dgm:spPr>
      <dgm:t>
        <a:bodyPr/>
        <a:lstStyle/>
        <a:p>
          <a:endParaRPr lang="en-US"/>
        </a:p>
      </dgm:t>
    </dgm:pt>
    <dgm:pt modelId="{F4039305-5C52-4CC4-846E-222E7B7316FB}" type="parTrans" cxnId="{F423DF14-653D-43E7-B1CA-D22E52D91D02}">
      <dgm:prSet/>
      <dgm:spPr/>
      <dgm:t>
        <a:bodyPr/>
        <a:lstStyle/>
        <a:p>
          <a:endParaRPr lang="en-US"/>
        </a:p>
      </dgm:t>
    </dgm:pt>
    <dgm:pt modelId="{1ED7E8D0-2516-476C-A278-4B0BD3B1A055}" type="sibTrans" cxnId="{F423DF14-653D-43E7-B1CA-D22E52D91D02}">
      <dgm:prSet/>
      <dgm:spPr/>
      <dgm:t>
        <a:bodyPr/>
        <a:lstStyle/>
        <a:p>
          <a:endParaRPr lang="en-US"/>
        </a:p>
      </dgm:t>
    </dgm:pt>
    <dgm:pt modelId="{0E53329B-7618-48C0-8342-8FF64AE3610E}">
      <dgm:prSet/>
      <dgm:spPr>
        <a:solidFill>
          <a:schemeClr val="bg1">
            <a:alpha val="50000"/>
          </a:schemeClr>
        </a:solidFill>
      </dgm:spPr>
      <dgm:t>
        <a:bodyPr/>
        <a:lstStyle/>
        <a:p>
          <a:endParaRPr lang="en-US"/>
        </a:p>
      </dgm:t>
    </dgm:pt>
    <dgm:pt modelId="{F5536272-EF7F-499A-ACD8-C4A31986F6F4}" type="parTrans" cxnId="{5C819DF4-2586-42A9-8ECC-2E73CCCFEBC9}">
      <dgm:prSet/>
      <dgm:spPr/>
      <dgm:t>
        <a:bodyPr/>
        <a:lstStyle/>
        <a:p>
          <a:endParaRPr lang="en-US"/>
        </a:p>
      </dgm:t>
    </dgm:pt>
    <dgm:pt modelId="{F1E3B0CA-507C-4ED6-A080-AADC73740B90}" type="sibTrans" cxnId="{5C819DF4-2586-42A9-8ECC-2E73CCCFEBC9}">
      <dgm:prSet/>
      <dgm:spPr/>
      <dgm:t>
        <a:bodyPr/>
        <a:lstStyle/>
        <a:p>
          <a:endParaRPr lang="en-US"/>
        </a:p>
      </dgm:t>
    </dgm:pt>
    <dgm:pt modelId="{3A39D3C7-6014-49FF-8423-5BD6794ED10B}">
      <dgm:prSet/>
      <dgm:spPr>
        <a:solidFill>
          <a:schemeClr val="bg1">
            <a:alpha val="50000"/>
          </a:schemeClr>
        </a:solidFill>
      </dgm:spPr>
      <dgm:t>
        <a:bodyPr/>
        <a:lstStyle/>
        <a:p>
          <a:endParaRPr lang="en-US"/>
        </a:p>
      </dgm:t>
    </dgm:pt>
    <dgm:pt modelId="{6660DC49-9EDB-4DBB-9724-695E5247CE89}" type="parTrans" cxnId="{33088C81-4088-4BB3-A7A2-A9C849A8E034}">
      <dgm:prSet/>
      <dgm:spPr/>
      <dgm:t>
        <a:bodyPr/>
        <a:lstStyle/>
        <a:p>
          <a:endParaRPr lang="en-US"/>
        </a:p>
      </dgm:t>
    </dgm:pt>
    <dgm:pt modelId="{9BBCF248-552F-4FDD-8667-F1AD3FA3505D}" type="sibTrans" cxnId="{33088C81-4088-4BB3-A7A2-A9C849A8E034}">
      <dgm:prSet/>
      <dgm:spPr/>
      <dgm:t>
        <a:bodyPr/>
        <a:lstStyle/>
        <a:p>
          <a:endParaRPr lang="en-US"/>
        </a:p>
      </dgm:t>
    </dgm:pt>
    <dgm:pt modelId="{6A1A68AB-DDC8-43A7-AB5E-8BAF9AD11BDD}">
      <dgm:prSet/>
      <dgm:spPr>
        <a:solidFill>
          <a:schemeClr val="bg1">
            <a:alpha val="50000"/>
          </a:schemeClr>
        </a:solidFill>
      </dgm:spPr>
      <dgm:t>
        <a:bodyPr/>
        <a:lstStyle/>
        <a:p>
          <a:endParaRPr lang="en-US"/>
        </a:p>
      </dgm:t>
    </dgm:pt>
    <dgm:pt modelId="{0AFE1337-F05F-48AB-92E8-F480A8627F07}" type="parTrans" cxnId="{42A71C82-5159-4416-A4F7-F35A4FFFF64C}">
      <dgm:prSet/>
      <dgm:spPr/>
      <dgm:t>
        <a:bodyPr/>
        <a:lstStyle/>
        <a:p>
          <a:endParaRPr lang="en-US"/>
        </a:p>
      </dgm:t>
    </dgm:pt>
    <dgm:pt modelId="{9426DE87-0EE4-4051-87FC-ABCC875D6A45}" type="sibTrans" cxnId="{42A71C82-5159-4416-A4F7-F35A4FFFF64C}">
      <dgm:prSet/>
      <dgm:spPr/>
      <dgm:t>
        <a:bodyPr/>
        <a:lstStyle/>
        <a:p>
          <a:endParaRPr lang="en-US"/>
        </a:p>
      </dgm:t>
    </dgm:pt>
    <dgm:pt modelId="{F311904B-2A5F-4879-8B8A-825731BBAB4B}">
      <dgm:prSet/>
      <dgm:spPr>
        <a:solidFill>
          <a:schemeClr val="bg1">
            <a:alpha val="50000"/>
          </a:schemeClr>
        </a:solidFill>
      </dgm:spPr>
      <dgm:t>
        <a:bodyPr/>
        <a:lstStyle/>
        <a:p>
          <a:endParaRPr lang="en-US"/>
        </a:p>
      </dgm:t>
    </dgm:pt>
    <dgm:pt modelId="{687EA590-608A-4CBD-B972-D13D83648EF4}" type="parTrans" cxnId="{4D7B58B0-E78C-4355-AB52-5199C03120CF}">
      <dgm:prSet/>
      <dgm:spPr/>
      <dgm:t>
        <a:bodyPr/>
        <a:lstStyle/>
        <a:p>
          <a:endParaRPr lang="en-US"/>
        </a:p>
      </dgm:t>
    </dgm:pt>
    <dgm:pt modelId="{744E1B9A-6DF2-43ED-9CA5-6230462ADECD}" type="sibTrans" cxnId="{4D7B58B0-E78C-4355-AB52-5199C03120CF}">
      <dgm:prSet/>
      <dgm:spPr/>
      <dgm:t>
        <a:bodyPr/>
        <a:lstStyle/>
        <a:p>
          <a:endParaRPr lang="en-US"/>
        </a:p>
      </dgm:t>
    </dgm:pt>
    <dgm:pt modelId="{0892846B-1C1B-4429-8092-4AF891853102}">
      <dgm:prSet/>
      <dgm:spPr>
        <a:solidFill>
          <a:schemeClr val="bg1">
            <a:alpha val="50000"/>
          </a:schemeClr>
        </a:solidFill>
      </dgm:spPr>
      <dgm:t>
        <a:bodyPr/>
        <a:lstStyle/>
        <a:p>
          <a:endParaRPr lang="en-US"/>
        </a:p>
      </dgm:t>
    </dgm:pt>
    <dgm:pt modelId="{7CE9A5B2-EA50-4558-AD17-71E753481C65}" type="parTrans" cxnId="{B013256C-5556-4F1F-B774-BE8D96ECC1AD}">
      <dgm:prSet/>
      <dgm:spPr/>
      <dgm:t>
        <a:bodyPr/>
        <a:lstStyle/>
        <a:p>
          <a:endParaRPr lang="en-US"/>
        </a:p>
      </dgm:t>
    </dgm:pt>
    <dgm:pt modelId="{16D2B8B3-A73E-4D5F-8469-DFE87C4FE757}" type="sibTrans" cxnId="{B013256C-5556-4F1F-B774-BE8D96ECC1AD}">
      <dgm:prSet/>
      <dgm:spPr/>
      <dgm:t>
        <a:bodyPr/>
        <a:lstStyle/>
        <a:p>
          <a:endParaRPr lang="en-US"/>
        </a:p>
      </dgm:t>
    </dgm:pt>
    <dgm:pt modelId="{FEB78F6C-26C6-44D3-A473-47C9B1888A09}">
      <dgm:prSet/>
      <dgm:spPr>
        <a:solidFill>
          <a:schemeClr val="bg1">
            <a:alpha val="50000"/>
          </a:schemeClr>
        </a:solidFill>
      </dgm:spPr>
      <dgm:t>
        <a:bodyPr/>
        <a:lstStyle/>
        <a:p>
          <a:endParaRPr lang="en-US"/>
        </a:p>
      </dgm:t>
    </dgm:pt>
    <dgm:pt modelId="{0D96F380-24C8-4C11-8537-277778CFD2EE}" type="parTrans" cxnId="{DA9D0108-F8E2-4959-B3B1-506068A0AB66}">
      <dgm:prSet/>
      <dgm:spPr/>
      <dgm:t>
        <a:bodyPr/>
        <a:lstStyle/>
        <a:p>
          <a:endParaRPr lang="en-US"/>
        </a:p>
      </dgm:t>
    </dgm:pt>
    <dgm:pt modelId="{A7C47001-410D-4CDA-9A94-9B2C2193E3E2}" type="sibTrans" cxnId="{DA9D0108-F8E2-4959-B3B1-506068A0AB66}">
      <dgm:prSet/>
      <dgm:spPr/>
      <dgm:t>
        <a:bodyPr/>
        <a:lstStyle/>
        <a:p>
          <a:endParaRPr lang="en-US"/>
        </a:p>
      </dgm:t>
    </dgm:pt>
    <dgm:pt modelId="{272961FB-853F-40FE-B248-06F1666E649A}" type="pres">
      <dgm:prSet presAssocID="{A5922DB9-6B4F-43F0-8445-BEC59B5DDB2D}" presName="Name0" presStyleCnt="0">
        <dgm:presLayoutVars>
          <dgm:dir/>
          <dgm:animLvl val="lvl"/>
          <dgm:resizeHandles val="exact"/>
        </dgm:presLayoutVars>
      </dgm:prSet>
      <dgm:spPr/>
      <dgm:t>
        <a:bodyPr/>
        <a:lstStyle/>
        <a:p>
          <a:endParaRPr lang="en-US"/>
        </a:p>
      </dgm:t>
    </dgm:pt>
    <dgm:pt modelId="{ED93552D-8A92-4CBB-9CA0-C41A7751A125}" type="pres">
      <dgm:prSet presAssocID="{FEB78F6C-26C6-44D3-A473-47C9B1888A09}" presName="boxAndChildren" presStyleCnt="0"/>
      <dgm:spPr/>
    </dgm:pt>
    <dgm:pt modelId="{B38843C5-FD48-48B5-BE6B-F630BAA3FDC4}" type="pres">
      <dgm:prSet presAssocID="{FEB78F6C-26C6-44D3-A473-47C9B1888A09}" presName="parentTextBox" presStyleLbl="node1" presStyleIdx="0" presStyleCnt="10"/>
      <dgm:spPr/>
      <dgm:t>
        <a:bodyPr/>
        <a:lstStyle/>
        <a:p>
          <a:endParaRPr lang="en-US"/>
        </a:p>
      </dgm:t>
    </dgm:pt>
    <dgm:pt modelId="{218B7A93-79BF-4FED-BC07-BD1A6454EF3A}" type="pres">
      <dgm:prSet presAssocID="{16D2B8B3-A73E-4D5F-8469-DFE87C4FE757}" presName="sp" presStyleCnt="0"/>
      <dgm:spPr/>
    </dgm:pt>
    <dgm:pt modelId="{BA7D9D85-F232-4306-9B93-CCB7E66F3731}" type="pres">
      <dgm:prSet presAssocID="{0892846B-1C1B-4429-8092-4AF891853102}" presName="arrowAndChildren" presStyleCnt="0"/>
      <dgm:spPr/>
    </dgm:pt>
    <dgm:pt modelId="{53F6B86F-966A-4EB6-B565-B45DEC5518FA}" type="pres">
      <dgm:prSet presAssocID="{0892846B-1C1B-4429-8092-4AF891853102}" presName="parentTextArrow" presStyleLbl="node1" presStyleIdx="1" presStyleCnt="10"/>
      <dgm:spPr/>
      <dgm:t>
        <a:bodyPr/>
        <a:lstStyle/>
        <a:p>
          <a:endParaRPr lang="en-US"/>
        </a:p>
      </dgm:t>
    </dgm:pt>
    <dgm:pt modelId="{782BF784-7F2A-4D39-8C88-07AEEDA1DD03}" type="pres">
      <dgm:prSet presAssocID="{744E1B9A-6DF2-43ED-9CA5-6230462ADECD}" presName="sp" presStyleCnt="0"/>
      <dgm:spPr/>
    </dgm:pt>
    <dgm:pt modelId="{45FD1FE2-A521-457C-9AC1-1E8860DBBCFB}" type="pres">
      <dgm:prSet presAssocID="{F311904B-2A5F-4879-8B8A-825731BBAB4B}" presName="arrowAndChildren" presStyleCnt="0"/>
      <dgm:spPr/>
    </dgm:pt>
    <dgm:pt modelId="{7EADEE8C-BC77-41C2-8B51-E0582C3B115E}" type="pres">
      <dgm:prSet presAssocID="{F311904B-2A5F-4879-8B8A-825731BBAB4B}" presName="parentTextArrow" presStyleLbl="node1" presStyleIdx="2" presStyleCnt="10"/>
      <dgm:spPr/>
      <dgm:t>
        <a:bodyPr/>
        <a:lstStyle/>
        <a:p>
          <a:endParaRPr lang="en-US"/>
        </a:p>
      </dgm:t>
    </dgm:pt>
    <dgm:pt modelId="{B5F275B4-C8FA-44D6-9D1A-315D065A3FEF}" type="pres">
      <dgm:prSet presAssocID="{9426DE87-0EE4-4051-87FC-ABCC875D6A45}" presName="sp" presStyleCnt="0"/>
      <dgm:spPr/>
    </dgm:pt>
    <dgm:pt modelId="{8333E874-E5BC-41E0-8DB5-34B3DCF2E97C}" type="pres">
      <dgm:prSet presAssocID="{6A1A68AB-DDC8-43A7-AB5E-8BAF9AD11BDD}" presName="arrowAndChildren" presStyleCnt="0"/>
      <dgm:spPr/>
    </dgm:pt>
    <dgm:pt modelId="{896A195A-CB01-49D6-A3CB-5787E35416AE}" type="pres">
      <dgm:prSet presAssocID="{6A1A68AB-DDC8-43A7-AB5E-8BAF9AD11BDD}" presName="parentTextArrow" presStyleLbl="node1" presStyleIdx="3" presStyleCnt="10"/>
      <dgm:spPr/>
      <dgm:t>
        <a:bodyPr/>
        <a:lstStyle/>
        <a:p>
          <a:endParaRPr lang="en-US"/>
        </a:p>
      </dgm:t>
    </dgm:pt>
    <dgm:pt modelId="{1F022FED-0AE9-4488-BCDA-FB197CED866C}" type="pres">
      <dgm:prSet presAssocID="{9BBCF248-552F-4FDD-8667-F1AD3FA3505D}" presName="sp" presStyleCnt="0"/>
      <dgm:spPr/>
    </dgm:pt>
    <dgm:pt modelId="{B1DC83EE-D300-4E2A-A890-7B412FA2469F}" type="pres">
      <dgm:prSet presAssocID="{3A39D3C7-6014-49FF-8423-5BD6794ED10B}" presName="arrowAndChildren" presStyleCnt="0"/>
      <dgm:spPr/>
    </dgm:pt>
    <dgm:pt modelId="{F1BC0635-B415-434B-A666-9B61BE7DA96B}" type="pres">
      <dgm:prSet presAssocID="{3A39D3C7-6014-49FF-8423-5BD6794ED10B}" presName="parentTextArrow" presStyleLbl="node1" presStyleIdx="4" presStyleCnt="10"/>
      <dgm:spPr/>
      <dgm:t>
        <a:bodyPr/>
        <a:lstStyle/>
        <a:p>
          <a:endParaRPr lang="en-US"/>
        </a:p>
      </dgm:t>
    </dgm:pt>
    <dgm:pt modelId="{CD7485B9-0AE7-4281-89AA-3E3934FE1761}" type="pres">
      <dgm:prSet presAssocID="{F1E3B0CA-507C-4ED6-A080-AADC73740B90}" presName="sp" presStyleCnt="0"/>
      <dgm:spPr/>
    </dgm:pt>
    <dgm:pt modelId="{AFCB5D2B-C857-4CAC-9D29-F3FB43DD37B1}" type="pres">
      <dgm:prSet presAssocID="{0E53329B-7618-48C0-8342-8FF64AE3610E}" presName="arrowAndChildren" presStyleCnt="0"/>
      <dgm:spPr/>
    </dgm:pt>
    <dgm:pt modelId="{C6F83A49-C814-4B02-B46A-E984B1ADF109}" type="pres">
      <dgm:prSet presAssocID="{0E53329B-7618-48C0-8342-8FF64AE3610E}" presName="parentTextArrow" presStyleLbl="node1" presStyleIdx="5" presStyleCnt="10"/>
      <dgm:spPr/>
      <dgm:t>
        <a:bodyPr/>
        <a:lstStyle/>
        <a:p>
          <a:endParaRPr lang="en-US"/>
        </a:p>
      </dgm:t>
    </dgm:pt>
    <dgm:pt modelId="{09AD4E21-52AF-46A2-B98F-765C0C8C5DEA}" type="pres">
      <dgm:prSet presAssocID="{1ED7E8D0-2516-476C-A278-4B0BD3B1A055}" presName="sp" presStyleCnt="0"/>
      <dgm:spPr/>
    </dgm:pt>
    <dgm:pt modelId="{7A430AFE-47F6-4E9A-9A7F-D1A61F2FCCFF}" type="pres">
      <dgm:prSet presAssocID="{97A2D766-AD0A-49D1-8865-AF96D15616FF}" presName="arrowAndChildren" presStyleCnt="0"/>
      <dgm:spPr/>
    </dgm:pt>
    <dgm:pt modelId="{3340331A-D83C-4617-91FD-C361DF307168}" type="pres">
      <dgm:prSet presAssocID="{97A2D766-AD0A-49D1-8865-AF96D15616FF}" presName="parentTextArrow" presStyleLbl="node1" presStyleIdx="6" presStyleCnt="10"/>
      <dgm:spPr/>
      <dgm:t>
        <a:bodyPr/>
        <a:lstStyle/>
        <a:p>
          <a:endParaRPr lang="en-US"/>
        </a:p>
      </dgm:t>
    </dgm:pt>
    <dgm:pt modelId="{C162F041-F66D-4712-9291-4DEDC90DE9F9}" type="pres">
      <dgm:prSet presAssocID="{1E187349-27A1-4A7D-889E-CE704D533CB6}" presName="sp" presStyleCnt="0"/>
      <dgm:spPr/>
    </dgm:pt>
    <dgm:pt modelId="{F80D6209-350A-43B3-B35C-E5015567FDE2}" type="pres">
      <dgm:prSet presAssocID="{73BC7FEC-56CE-44E1-93C0-5C7D7E92C0D1}" presName="arrowAndChildren" presStyleCnt="0"/>
      <dgm:spPr/>
    </dgm:pt>
    <dgm:pt modelId="{876C9DF5-0E90-4755-9A89-2164244646BC}" type="pres">
      <dgm:prSet presAssocID="{73BC7FEC-56CE-44E1-93C0-5C7D7E92C0D1}" presName="parentTextArrow" presStyleLbl="node1" presStyleIdx="7" presStyleCnt="10" custScaleY="80657"/>
      <dgm:spPr/>
      <dgm:t>
        <a:bodyPr/>
        <a:lstStyle/>
        <a:p>
          <a:endParaRPr lang="en-US"/>
        </a:p>
      </dgm:t>
    </dgm:pt>
    <dgm:pt modelId="{D99EE353-761F-4D31-AF74-9062C964B256}" type="pres">
      <dgm:prSet presAssocID="{6B9D026B-1401-4B9B-A294-13425F592F91}" presName="sp" presStyleCnt="0"/>
      <dgm:spPr/>
    </dgm:pt>
    <dgm:pt modelId="{4B1D3E34-3059-461D-AAB4-CA871555FDD3}" type="pres">
      <dgm:prSet presAssocID="{E10CF00A-A581-4899-AA94-543F55486D72}" presName="arrowAndChildren" presStyleCnt="0"/>
      <dgm:spPr/>
    </dgm:pt>
    <dgm:pt modelId="{DC8871D0-9222-441F-AB0D-A7A8714B463F}" type="pres">
      <dgm:prSet presAssocID="{E10CF00A-A581-4899-AA94-543F55486D72}" presName="parentTextArrow" presStyleLbl="node1" presStyleIdx="7" presStyleCnt="10"/>
      <dgm:spPr/>
      <dgm:t>
        <a:bodyPr/>
        <a:lstStyle/>
        <a:p>
          <a:endParaRPr lang="en-US"/>
        </a:p>
      </dgm:t>
    </dgm:pt>
    <dgm:pt modelId="{A2E05072-E5E2-4CB4-91FD-EC2373C8C68A}" type="pres">
      <dgm:prSet presAssocID="{E10CF00A-A581-4899-AA94-543F55486D72}" presName="arrow" presStyleLbl="node1" presStyleIdx="8" presStyleCnt="10" custScaleY="69208"/>
      <dgm:spPr/>
      <dgm:t>
        <a:bodyPr/>
        <a:lstStyle/>
        <a:p>
          <a:endParaRPr lang="en-US"/>
        </a:p>
      </dgm:t>
    </dgm:pt>
    <dgm:pt modelId="{EA7CCA10-33C1-4AB9-9F6D-409FD0209C76}" type="pres">
      <dgm:prSet presAssocID="{E10CF00A-A581-4899-AA94-543F55486D72}" presName="descendantArrow" presStyleCnt="0"/>
      <dgm:spPr/>
    </dgm:pt>
    <dgm:pt modelId="{27EEC7DA-F034-42F3-8BE3-A9047E3AD29A}" type="pres">
      <dgm:prSet presAssocID="{2A736A1B-B717-4C0F-93D8-8661A2B87D19}" presName="childTextArrow" presStyleLbl="fgAccFollowNode1" presStyleIdx="0" presStyleCnt="2" custScaleY="53499" custLinFactNeighborX="-311" custLinFactNeighborY="-2469">
        <dgm:presLayoutVars>
          <dgm:bulletEnabled val="1"/>
        </dgm:presLayoutVars>
      </dgm:prSet>
      <dgm:spPr/>
      <dgm:t>
        <a:bodyPr/>
        <a:lstStyle/>
        <a:p>
          <a:endParaRPr lang="en-US"/>
        </a:p>
      </dgm:t>
    </dgm:pt>
    <dgm:pt modelId="{507C2F6B-74B7-4512-A923-48C8F919BCAD}" type="pres">
      <dgm:prSet presAssocID="{A9A9D8B4-70B3-4097-A0E3-7EC3DB175C20}" presName="sp" presStyleCnt="0"/>
      <dgm:spPr/>
    </dgm:pt>
    <dgm:pt modelId="{D7852DD3-DD70-4D70-85CA-5C698ADF6028}" type="pres">
      <dgm:prSet presAssocID="{4124FCF3-D9EF-421B-9B3C-C4956B57E80F}" presName="arrowAndChildren" presStyleCnt="0"/>
      <dgm:spPr/>
    </dgm:pt>
    <dgm:pt modelId="{953D703D-A46F-4426-87AB-020EE6DB37E9}" type="pres">
      <dgm:prSet presAssocID="{4124FCF3-D9EF-421B-9B3C-C4956B57E80F}" presName="parentTextArrow" presStyleLbl="node1" presStyleIdx="8" presStyleCnt="10"/>
      <dgm:spPr/>
      <dgm:t>
        <a:bodyPr/>
        <a:lstStyle/>
        <a:p>
          <a:endParaRPr lang="en-US"/>
        </a:p>
      </dgm:t>
    </dgm:pt>
    <dgm:pt modelId="{94296491-3CC1-4488-83D8-89791A7CFF9F}" type="pres">
      <dgm:prSet presAssocID="{4124FCF3-D9EF-421B-9B3C-C4956B57E80F}" presName="arrow" presStyleLbl="node1" presStyleIdx="9" presStyleCnt="10" custScaleY="119527"/>
      <dgm:spPr/>
      <dgm:t>
        <a:bodyPr/>
        <a:lstStyle/>
        <a:p>
          <a:endParaRPr lang="en-US"/>
        </a:p>
      </dgm:t>
    </dgm:pt>
    <dgm:pt modelId="{69D8654F-E877-47DF-8450-0ADA38C3BCCC}" type="pres">
      <dgm:prSet presAssocID="{4124FCF3-D9EF-421B-9B3C-C4956B57E80F}" presName="descendantArrow" presStyleCnt="0"/>
      <dgm:spPr/>
    </dgm:pt>
    <dgm:pt modelId="{10CAA3EE-BAB2-4EB4-9040-DE3466FA777A}" type="pres">
      <dgm:prSet presAssocID="{038D7A63-E6D0-4BF5-9882-B05EAA6B59CF}" presName="childTextArrow" presStyleLbl="fgAccFollowNode1" presStyleIdx="1" presStyleCnt="2" custScaleY="163987">
        <dgm:presLayoutVars>
          <dgm:bulletEnabled val="1"/>
        </dgm:presLayoutVars>
      </dgm:prSet>
      <dgm:spPr/>
      <dgm:t>
        <a:bodyPr/>
        <a:lstStyle/>
        <a:p>
          <a:endParaRPr lang="en-US"/>
        </a:p>
      </dgm:t>
    </dgm:pt>
  </dgm:ptLst>
  <dgm:cxnLst>
    <dgm:cxn modelId="{405C3B08-AD28-4F0B-8717-D96BE86EADA5}" type="presOf" srcId="{0892846B-1C1B-4429-8092-4AF891853102}" destId="{53F6B86F-966A-4EB6-B565-B45DEC5518FA}" srcOrd="0" destOrd="0" presId="urn:microsoft.com/office/officeart/2005/8/layout/process4"/>
    <dgm:cxn modelId="{5C819DF4-2586-42A9-8ECC-2E73CCCFEBC9}" srcId="{A5922DB9-6B4F-43F0-8445-BEC59B5DDB2D}" destId="{0E53329B-7618-48C0-8342-8FF64AE3610E}" srcOrd="4" destOrd="0" parTransId="{F5536272-EF7F-499A-ACD8-C4A31986F6F4}" sibTransId="{F1E3B0CA-507C-4ED6-A080-AADC73740B90}"/>
    <dgm:cxn modelId="{F423DF14-653D-43E7-B1CA-D22E52D91D02}" srcId="{A5922DB9-6B4F-43F0-8445-BEC59B5DDB2D}" destId="{97A2D766-AD0A-49D1-8865-AF96D15616FF}" srcOrd="3" destOrd="0" parTransId="{F4039305-5C52-4CC4-846E-222E7B7316FB}" sibTransId="{1ED7E8D0-2516-476C-A278-4B0BD3B1A055}"/>
    <dgm:cxn modelId="{2A816980-4046-4363-ADEB-606807A75831}" srcId="{A5922DB9-6B4F-43F0-8445-BEC59B5DDB2D}" destId="{4124FCF3-D9EF-421B-9B3C-C4956B57E80F}" srcOrd="0" destOrd="0" parTransId="{4CE9851C-5229-4B18-A686-0E76BB4C70E6}" sibTransId="{A9A9D8B4-70B3-4097-A0E3-7EC3DB175C20}"/>
    <dgm:cxn modelId="{3F5DB744-6812-47DA-A0D9-8A7B56C7CE14}" type="presOf" srcId="{4124FCF3-D9EF-421B-9B3C-C4956B57E80F}" destId="{94296491-3CC1-4488-83D8-89791A7CFF9F}" srcOrd="1" destOrd="0" presId="urn:microsoft.com/office/officeart/2005/8/layout/process4"/>
    <dgm:cxn modelId="{D0B0357E-700A-4198-A58A-8B757EE96F94}" type="presOf" srcId="{F311904B-2A5F-4879-8B8A-825731BBAB4B}" destId="{7EADEE8C-BC77-41C2-8B51-E0582C3B115E}" srcOrd="0" destOrd="0" presId="urn:microsoft.com/office/officeart/2005/8/layout/process4"/>
    <dgm:cxn modelId="{D7712C9B-FFFF-4140-B57A-1AD9829173D2}" type="presOf" srcId="{E10CF00A-A581-4899-AA94-543F55486D72}" destId="{A2E05072-E5E2-4CB4-91FD-EC2373C8C68A}" srcOrd="1" destOrd="0" presId="urn:microsoft.com/office/officeart/2005/8/layout/process4"/>
    <dgm:cxn modelId="{12212C6A-3B8F-4609-99CA-562350889699}" type="presOf" srcId="{E10CF00A-A581-4899-AA94-543F55486D72}" destId="{DC8871D0-9222-441F-AB0D-A7A8714B463F}" srcOrd="0" destOrd="0" presId="urn:microsoft.com/office/officeart/2005/8/layout/process4"/>
    <dgm:cxn modelId="{67A9D4FE-C48B-4899-8F73-D84533838625}" type="presOf" srcId="{6A1A68AB-DDC8-43A7-AB5E-8BAF9AD11BDD}" destId="{896A195A-CB01-49D6-A3CB-5787E35416AE}" srcOrd="0" destOrd="0" presId="urn:microsoft.com/office/officeart/2005/8/layout/process4"/>
    <dgm:cxn modelId="{CDA9C328-D989-43AE-AB4E-AC1637F2657F}" srcId="{A5922DB9-6B4F-43F0-8445-BEC59B5DDB2D}" destId="{73BC7FEC-56CE-44E1-93C0-5C7D7E92C0D1}" srcOrd="2" destOrd="0" parTransId="{BE8CB948-D3FB-4394-A817-85EAD35C8F10}" sibTransId="{1E187349-27A1-4A7D-889E-CE704D533CB6}"/>
    <dgm:cxn modelId="{F79FEB68-0A69-4BB0-B616-38C313B8B42F}" type="presOf" srcId="{FEB78F6C-26C6-44D3-A473-47C9B1888A09}" destId="{B38843C5-FD48-48B5-BE6B-F630BAA3FDC4}" srcOrd="0" destOrd="0" presId="urn:microsoft.com/office/officeart/2005/8/layout/process4"/>
    <dgm:cxn modelId="{8A47B896-5F46-4166-AA8E-D44B913D9B6D}" srcId="{E10CF00A-A581-4899-AA94-543F55486D72}" destId="{2A736A1B-B717-4C0F-93D8-8661A2B87D19}" srcOrd="0" destOrd="0" parTransId="{A8C6C13C-EFCB-4642-9461-33F3183D6716}" sibTransId="{6408C01E-9D32-4855-B118-E700ACDBAD66}"/>
    <dgm:cxn modelId="{A40E3720-1050-4706-8D87-31F31305299C}" type="presOf" srcId="{038D7A63-E6D0-4BF5-9882-B05EAA6B59CF}" destId="{10CAA3EE-BAB2-4EB4-9040-DE3466FA777A}" srcOrd="0" destOrd="0" presId="urn:microsoft.com/office/officeart/2005/8/layout/process4"/>
    <dgm:cxn modelId="{BE4ABC0B-54AD-4D17-80BB-C48F391611CC}" type="presOf" srcId="{2A736A1B-B717-4C0F-93D8-8661A2B87D19}" destId="{27EEC7DA-F034-42F3-8BE3-A9047E3AD29A}" srcOrd="0" destOrd="0" presId="urn:microsoft.com/office/officeart/2005/8/layout/process4"/>
    <dgm:cxn modelId="{DA9D0108-F8E2-4959-B3B1-506068A0AB66}" srcId="{A5922DB9-6B4F-43F0-8445-BEC59B5DDB2D}" destId="{FEB78F6C-26C6-44D3-A473-47C9B1888A09}" srcOrd="9" destOrd="0" parTransId="{0D96F380-24C8-4C11-8537-277778CFD2EE}" sibTransId="{A7C47001-410D-4CDA-9A94-9B2C2193E3E2}"/>
    <dgm:cxn modelId="{E15133ED-3ACB-4E6B-A173-E8108AA5EA4B}" srcId="{A5922DB9-6B4F-43F0-8445-BEC59B5DDB2D}" destId="{E10CF00A-A581-4899-AA94-543F55486D72}" srcOrd="1" destOrd="0" parTransId="{7D597933-199B-4606-9CFA-DDEDF7FA342B}" sibTransId="{6B9D026B-1401-4B9B-A294-13425F592F91}"/>
    <dgm:cxn modelId="{0772E675-A042-402C-9D35-4F7BE029AFCE}" type="presOf" srcId="{0E53329B-7618-48C0-8342-8FF64AE3610E}" destId="{C6F83A49-C814-4B02-B46A-E984B1ADF109}" srcOrd="0" destOrd="0" presId="urn:microsoft.com/office/officeart/2005/8/layout/process4"/>
    <dgm:cxn modelId="{0EAF769C-AAF8-4BEA-8E15-B81E2486C3C5}" srcId="{4124FCF3-D9EF-421B-9B3C-C4956B57E80F}" destId="{038D7A63-E6D0-4BF5-9882-B05EAA6B59CF}" srcOrd="0" destOrd="0" parTransId="{67ED85D1-D60D-4EF6-9BDE-700684515E26}" sibTransId="{82D51EBE-F73A-4131-BC5A-CA05053CEE2E}"/>
    <dgm:cxn modelId="{BB122E97-8C80-45AA-9FF3-3D2A891D0702}" type="presOf" srcId="{3A39D3C7-6014-49FF-8423-5BD6794ED10B}" destId="{F1BC0635-B415-434B-A666-9B61BE7DA96B}" srcOrd="0" destOrd="0" presId="urn:microsoft.com/office/officeart/2005/8/layout/process4"/>
    <dgm:cxn modelId="{3BBC6201-6131-47C5-8F7A-90044D4D59B0}" type="presOf" srcId="{4124FCF3-D9EF-421B-9B3C-C4956B57E80F}" destId="{953D703D-A46F-4426-87AB-020EE6DB37E9}" srcOrd="0" destOrd="0" presId="urn:microsoft.com/office/officeart/2005/8/layout/process4"/>
    <dgm:cxn modelId="{B013256C-5556-4F1F-B774-BE8D96ECC1AD}" srcId="{A5922DB9-6B4F-43F0-8445-BEC59B5DDB2D}" destId="{0892846B-1C1B-4429-8092-4AF891853102}" srcOrd="8" destOrd="0" parTransId="{7CE9A5B2-EA50-4558-AD17-71E753481C65}" sibTransId="{16D2B8B3-A73E-4D5F-8469-DFE87C4FE757}"/>
    <dgm:cxn modelId="{33088C81-4088-4BB3-A7A2-A9C849A8E034}" srcId="{A5922DB9-6B4F-43F0-8445-BEC59B5DDB2D}" destId="{3A39D3C7-6014-49FF-8423-5BD6794ED10B}" srcOrd="5" destOrd="0" parTransId="{6660DC49-9EDB-4DBB-9724-695E5247CE89}" sibTransId="{9BBCF248-552F-4FDD-8667-F1AD3FA3505D}"/>
    <dgm:cxn modelId="{42A71C82-5159-4416-A4F7-F35A4FFFF64C}" srcId="{A5922DB9-6B4F-43F0-8445-BEC59B5DDB2D}" destId="{6A1A68AB-DDC8-43A7-AB5E-8BAF9AD11BDD}" srcOrd="6" destOrd="0" parTransId="{0AFE1337-F05F-48AB-92E8-F480A8627F07}" sibTransId="{9426DE87-0EE4-4051-87FC-ABCC875D6A45}"/>
    <dgm:cxn modelId="{5B2F8D96-2FD1-422F-8453-777157F226BE}" type="presOf" srcId="{A5922DB9-6B4F-43F0-8445-BEC59B5DDB2D}" destId="{272961FB-853F-40FE-B248-06F1666E649A}" srcOrd="0" destOrd="0" presId="urn:microsoft.com/office/officeart/2005/8/layout/process4"/>
    <dgm:cxn modelId="{5EEB56D8-5A2A-44A3-BF9F-FB3D418FDB6C}" type="presOf" srcId="{97A2D766-AD0A-49D1-8865-AF96D15616FF}" destId="{3340331A-D83C-4617-91FD-C361DF307168}" srcOrd="0" destOrd="0" presId="urn:microsoft.com/office/officeart/2005/8/layout/process4"/>
    <dgm:cxn modelId="{4D7B58B0-E78C-4355-AB52-5199C03120CF}" srcId="{A5922DB9-6B4F-43F0-8445-BEC59B5DDB2D}" destId="{F311904B-2A5F-4879-8B8A-825731BBAB4B}" srcOrd="7" destOrd="0" parTransId="{687EA590-608A-4CBD-B972-D13D83648EF4}" sibTransId="{744E1B9A-6DF2-43ED-9CA5-6230462ADECD}"/>
    <dgm:cxn modelId="{C58C1C99-0EAF-476C-9BE0-664D50B52476}" type="presOf" srcId="{73BC7FEC-56CE-44E1-93C0-5C7D7E92C0D1}" destId="{876C9DF5-0E90-4755-9A89-2164244646BC}" srcOrd="0" destOrd="0" presId="urn:microsoft.com/office/officeart/2005/8/layout/process4"/>
    <dgm:cxn modelId="{B45B65F0-C29A-4735-8DDE-56C5E365DD80}" type="presParOf" srcId="{272961FB-853F-40FE-B248-06F1666E649A}" destId="{ED93552D-8A92-4CBB-9CA0-C41A7751A125}" srcOrd="0" destOrd="0" presId="urn:microsoft.com/office/officeart/2005/8/layout/process4"/>
    <dgm:cxn modelId="{0D2B0E7A-E131-4398-85EC-F2F800D869E5}" type="presParOf" srcId="{ED93552D-8A92-4CBB-9CA0-C41A7751A125}" destId="{B38843C5-FD48-48B5-BE6B-F630BAA3FDC4}" srcOrd="0" destOrd="0" presId="urn:microsoft.com/office/officeart/2005/8/layout/process4"/>
    <dgm:cxn modelId="{8F7961DE-94AC-43CC-A3A9-4041B211DE4E}" type="presParOf" srcId="{272961FB-853F-40FE-B248-06F1666E649A}" destId="{218B7A93-79BF-4FED-BC07-BD1A6454EF3A}" srcOrd="1" destOrd="0" presId="urn:microsoft.com/office/officeart/2005/8/layout/process4"/>
    <dgm:cxn modelId="{C36023D6-2268-40B3-B94E-486C668BA711}" type="presParOf" srcId="{272961FB-853F-40FE-B248-06F1666E649A}" destId="{BA7D9D85-F232-4306-9B93-CCB7E66F3731}" srcOrd="2" destOrd="0" presId="urn:microsoft.com/office/officeart/2005/8/layout/process4"/>
    <dgm:cxn modelId="{14E6DFDE-934E-4CFB-B300-1413D545CF38}" type="presParOf" srcId="{BA7D9D85-F232-4306-9B93-CCB7E66F3731}" destId="{53F6B86F-966A-4EB6-B565-B45DEC5518FA}" srcOrd="0" destOrd="0" presId="urn:microsoft.com/office/officeart/2005/8/layout/process4"/>
    <dgm:cxn modelId="{5A12125A-1B56-47A6-94AC-185A923D9A91}" type="presParOf" srcId="{272961FB-853F-40FE-B248-06F1666E649A}" destId="{782BF784-7F2A-4D39-8C88-07AEEDA1DD03}" srcOrd="3" destOrd="0" presId="urn:microsoft.com/office/officeart/2005/8/layout/process4"/>
    <dgm:cxn modelId="{7AE51D62-924B-4666-AFD2-275CF52A63FF}" type="presParOf" srcId="{272961FB-853F-40FE-B248-06F1666E649A}" destId="{45FD1FE2-A521-457C-9AC1-1E8860DBBCFB}" srcOrd="4" destOrd="0" presId="urn:microsoft.com/office/officeart/2005/8/layout/process4"/>
    <dgm:cxn modelId="{D3403E3A-60CC-4060-8F1F-8AAC5BA77CF9}" type="presParOf" srcId="{45FD1FE2-A521-457C-9AC1-1E8860DBBCFB}" destId="{7EADEE8C-BC77-41C2-8B51-E0582C3B115E}" srcOrd="0" destOrd="0" presId="urn:microsoft.com/office/officeart/2005/8/layout/process4"/>
    <dgm:cxn modelId="{D3712EFE-AFBD-4ACC-9895-6C8A5DB10562}" type="presParOf" srcId="{272961FB-853F-40FE-B248-06F1666E649A}" destId="{B5F275B4-C8FA-44D6-9D1A-315D065A3FEF}" srcOrd="5" destOrd="0" presId="urn:microsoft.com/office/officeart/2005/8/layout/process4"/>
    <dgm:cxn modelId="{4C58DEAB-02BE-4F84-9DF1-5FF9DF18D441}" type="presParOf" srcId="{272961FB-853F-40FE-B248-06F1666E649A}" destId="{8333E874-E5BC-41E0-8DB5-34B3DCF2E97C}" srcOrd="6" destOrd="0" presId="urn:microsoft.com/office/officeart/2005/8/layout/process4"/>
    <dgm:cxn modelId="{774A4686-409A-40F1-B4E7-1B67D5E7CD2B}" type="presParOf" srcId="{8333E874-E5BC-41E0-8DB5-34B3DCF2E97C}" destId="{896A195A-CB01-49D6-A3CB-5787E35416AE}" srcOrd="0" destOrd="0" presId="urn:microsoft.com/office/officeart/2005/8/layout/process4"/>
    <dgm:cxn modelId="{493E2E49-0CF6-4991-9C06-9D7E908208A1}" type="presParOf" srcId="{272961FB-853F-40FE-B248-06F1666E649A}" destId="{1F022FED-0AE9-4488-BCDA-FB197CED866C}" srcOrd="7" destOrd="0" presId="urn:microsoft.com/office/officeart/2005/8/layout/process4"/>
    <dgm:cxn modelId="{034A5277-2798-49AD-B001-F615CD8B0113}" type="presParOf" srcId="{272961FB-853F-40FE-B248-06F1666E649A}" destId="{B1DC83EE-D300-4E2A-A890-7B412FA2469F}" srcOrd="8" destOrd="0" presId="urn:microsoft.com/office/officeart/2005/8/layout/process4"/>
    <dgm:cxn modelId="{E7228318-BBD1-4E65-80E5-29C2FC0C9019}" type="presParOf" srcId="{B1DC83EE-D300-4E2A-A890-7B412FA2469F}" destId="{F1BC0635-B415-434B-A666-9B61BE7DA96B}" srcOrd="0" destOrd="0" presId="urn:microsoft.com/office/officeart/2005/8/layout/process4"/>
    <dgm:cxn modelId="{E4D5B684-828D-473F-AAD4-A463B86C53F3}" type="presParOf" srcId="{272961FB-853F-40FE-B248-06F1666E649A}" destId="{CD7485B9-0AE7-4281-89AA-3E3934FE1761}" srcOrd="9" destOrd="0" presId="urn:microsoft.com/office/officeart/2005/8/layout/process4"/>
    <dgm:cxn modelId="{7BEA448B-6D89-491C-A427-F117191ED400}" type="presParOf" srcId="{272961FB-853F-40FE-B248-06F1666E649A}" destId="{AFCB5D2B-C857-4CAC-9D29-F3FB43DD37B1}" srcOrd="10" destOrd="0" presId="urn:microsoft.com/office/officeart/2005/8/layout/process4"/>
    <dgm:cxn modelId="{4AC6859E-E068-4A74-BE82-859616DFD863}" type="presParOf" srcId="{AFCB5D2B-C857-4CAC-9D29-F3FB43DD37B1}" destId="{C6F83A49-C814-4B02-B46A-E984B1ADF109}" srcOrd="0" destOrd="0" presId="urn:microsoft.com/office/officeart/2005/8/layout/process4"/>
    <dgm:cxn modelId="{AC70A7E2-A0BF-442B-A494-AB818954598C}" type="presParOf" srcId="{272961FB-853F-40FE-B248-06F1666E649A}" destId="{09AD4E21-52AF-46A2-B98F-765C0C8C5DEA}" srcOrd="11" destOrd="0" presId="urn:microsoft.com/office/officeart/2005/8/layout/process4"/>
    <dgm:cxn modelId="{8F6E6C85-D5D9-444B-AA92-B44D458F63EB}" type="presParOf" srcId="{272961FB-853F-40FE-B248-06F1666E649A}" destId="{7A430AFE-47F6-4E9A-9A7F-D1A61F2FCCFF}" srcOrd="12" destOrd="0" presId="urn:microsoft.com/office/officeart/2005/8/layout/process4"/>
    <dgm:cxn modelId="{D1ABBCC7-B137-4147-80DD-1CA798B97609}" type="presParOf" srcId="{7A430AFE-47F6-4E9A-9A7F-D1A61F2FCCFF}" destId="{3340331A-D83C-4617-91FD-C361DF307168}" srcOrd="0" destOrd="0" presId="urn:microsoft.com/office/officeart/2005/8/layout/process4"/>
    <dgm:cxn modelId="{E983CDF9-6EA8-4984-953F-0A029F5D4287}" type="presParOf" srcId="{272961FB-853F-40FE-B248-06F1666E649A}" destId="{C162F041-F66D-4712-9291-4DEDC90DE9F9}" srcOrd="13" destOrd="0" presId="urn:microsoft.com/office/officeart/2005/8/layout/process4"/>
    <dgm:cxn modelId="{9DB8D955-98E0-45FF-B3DC-A41C4D286DF4}" type="presParOf" srcId="{272961FB-853F-40FE-B248-06F1666E649A}" destId="{F80D6209-350A-43B3-B35C-E5015567FDE2}" srcOrd="14" destOrd="0" presId="urn:microsoft.com/office/officeart/2005/8/layout/process4"/>
    <dgm:cxn modelId="{E7765D77-0EF4-4F12-9AC0-8D967A87F6A7}" type="presParOf" srcId="{F80D6209-350A-43B3-B35C-E5015567FDE2}" destId="{876C9DF5-0E90-4755-9A89-2164244646BC}" srcOrd="0" destOrd="0" presId="urn:microsoft.com/office/officeart/2005/8/layout/process4"/>
    <dgm:cxn modelId="{A333F670-B596-4E1E-A232-D364C54C261A}" type="presParOf" srcId="{272961FB-853F-40FE-B248-06F1666E649A}" destId="{D99EE353-761F-4D31-AF74-9062C964B256}" srcOrd="15" destOrd="0" presId="urn:microsoft.com/office/officeart/2005/8/layout/process4"/>
    <dgm:cxn modelId="{FF9CBB3E-7F86-4DCE-83E5-6E0BEC35380B}" type="presParOf" srcId="{272961FB-853F-40FE-B248-06F1666E649A}" destId="{4B1D3E34-3059-461D-AAB4-CA871555FDD3}" srcOrd="16" destOrd="0" presId="urn:microsoft.com/office/officeart/2005/8/layout/process4"/>
    <dgm:cxn modelId="{DECE6B5B-6709-4D6E-81AB-EC2DBD21D388}" type="presParOf" srcId="{4B1D3E34-3059-461D-AAB4-CA871555FDD3}" destId="{DC8871D0-9222-441F-AB0D-A7A8714B463F}" srcOrd="0" destOrd="0" presId="urn:microsoft.com/office/officeart/2005/8/layout/process4"/>
    <dgm:cxn modelId="{07A96ABE-6FCB-4C15-8404-3077F5918029}" type="presParOf" srcId="{4B1D3E34-3059-461D-AAB4-CA871555FDD3}" destId="{A2E05072-E5E2-4CB4-91FD-EC2373C8C68A}" srcOrd="1" destOrd="0" presId="urn:microsoft.com/office/officeart/2005/8/layout/process4"/>
    <dgm:cxn modelId="{B3238A86-7C00-4F7E-9CD2-29EF57FCF3C5}" type="presParOf" srcId="{4B1D3E34-3059-461D-AAB4-CA871555FDD3}" destId="{EA7CCA10-33C1-4AB9-9F6D-409FD0209C76}" srcOrd="2" destOrd="0" presId="urn:microsoft.com/office/officeart/2005/8/layout/process4"/>
    <dgm:cxn modelId="{1955EDF1-F37C-4C84-A12C-140C2042F4A4}" type="presParOf" srcId="{EA7CCA10-33C1-4AB9-9F6D-409FD0209C76}" destId="{27EEC7DA-F034-42F3-8BE3-A9047E3AD29A}" srcOrd="0" destOrd="0" presId="urn:microsoft.com/office/officeart/2005/8/layout/process4"/>
    <dgm:cxn modelId="{91DBCDC8-352F-4D62-A27D-5A77D04C0921}" type="presParOf" srcId="{272961FB-853F-40FE-B248-06F1666E649A}" destId="{507C2F6B-74B7-4512-A923-48C8F919BCAD}" srcOrd="17" destOrd="0" presId="urn:microsoft.com/office/officeart/2005/8/layout/process4"/>
    <dgm:cxn modelId="{F60D77DF-E27D-48C1-8F58-298D98E0DE4B}" type="presParOf" srcId="{272961FB-853F-40FE-B248-06F1666E649A}" destId="{D7852DD3-DD70-4D70-85CA-5C698ADF6028}" srcOrd="18" destOrd="0" presId="urn:microsoft.com/office/officeart/2005/8/layout/process4"/>
    <dgm:cxn modelId="{A60A23D1-B7A2-471E-9B3B-CA9A7AB2B897}" type="presParOf" srcId="{D7852DD3-DD70-4D70-85CA-5C698ADF6028}" destId="{953D703D-A46F-4426-87AB-020EE6DB37E9}" srcOrd="0" destOrd="0" presId="urn:microsoft.com/office/officeart/2005/8/layout/process4"/>
    <dgm:cxn modelId="{354F6393-1833-45BE-9EAB-4DDF4B103228}" type="presParOf" srcId="{D7852DD3-DD70-4D70-85CA-5C698ADF6028}" destId="{94296491-3CC1-4488-83D8-89791A7CFF9F}" srcOrd="1" destOrd="0" presId="urn:microsoft.com/office/officeart/2005/8/layout/process4"/>
    <dgm:cxn modelId="{4383152E-7EE2-4B6D-BB1F-2767278670EF}" type="presParOf" srcId="{D7852DD3-DD70-4D70-85CA-5C698ADF6028}" destId="{69D8654F-E877-47DF-8450-0ADA38C3BCCC}" srcOrd="2" destOrd="0" presId="urn:microsoft.com/office/officeart/2005/8/layout/process4"/>
    <dgm:cxn modelId="{8F01836D-EF7C-4C82-B632-FE0280E3CEDB}" type="presParOf" srcId="{69D8654F-E877-47DF-8450-0ADA38C3BCCC}" destId="{10CAA3EE-BAB2-4EB4-9040-DE3466FA777A}" srcOrd="0" destOrd="0" presId="urn:microsoft.com/office/officeart/2005/8/layout/process4"/>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8843C5-FD48-48B5-BE6B-F630BAA3FDC4}">
      <dsp:nvSpPr>
        <dsp:cNvPr id="0" name=""/>
        <dsp:cNvSpPr/>
      </dsp:nvSpPr>
      <dsp:spPr>
        <a:xfrm>
          <a:off x="0" y="24596435"/>
          <a:ext cx="21403295" cy="1857511"/>
        </a:xfrm>
        <a:prstGeom prst="rect">
          <a:avLst/>
        </a:prstGeom>
        <a:solidFill>
          <a:schemeClr val="bg1">
            <a:alpha val="50000"/>
          </a:schemeClr>
        </a:solidFill>
        <a:ln>
          <a:noFill/>
        </a:ln>
        <a:effectLst>
          <a:outerShdw blurRad="190500" dist="228600" dir="2700000" sy="90000" rotWithShape="0">
            <a:srgbClr val="000000">
              <a:alpha val="255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62280" tIns="462280" rIns="462280" bIns="462280" numCol="1" spcCol="1270" anchor="ctr" anchorCtr="0">
          <a:noAutofit/>
        </a:bodyPr>
        <a:lstStyle/>
        <a:p>
          <a:pPr lvl="0" algn="ctr" defTabSz="2889250">
            <a:lnSpc>
              <a:spcPct val="90000"/>
            </a:lnSpc>
            <a:spcBef>
              <a:spcPct val="0"/>
            </a:spcBef>
            <a:spcAft>
              <a:spcPct val="35000"/>
            </a:spcAft>
          </a:pPr>
          <a:endParaRPr lang="en-US" sz="6500" kern="1200"/>
        </a:p>
      </dsp:txBody>
      <dsp:txXfrm>
        <a:off x="0" y="24596435"/>
        <a:ext cx="21403295" cy="1857511"/>
      </dsp:txXfrm>
    </dsp:sp>
    <dsp:sp modelId="{53F6B86F-966A-4EB6-B565-B45DEC5518FA}">
      <dsp:nvSpPr>
        <dsp:cNvPr id="0" name=""/>
        <dsp:cNvSpPr/>
      </dsp:nvSpPr>
      <dsp:spPr>
        <a:xfrm rot="10800000">
          <a:off x="0" y="21767444"/>
          <a:ext cx="21403295" cy="2856853"/>
        </a:xfrm>
        <a:prstGeom prst="upArrowCallout">
          <a:avLst/>
        </a:prstGeom>
        <a:solidFill>
          <a:schemeClr val="bg1">
            <a:alpha val="50000"/>
          </a:schemeClr>
        </a:solidFill>
        <a:ln>
          <a:noFill/>
        </a:ln>
        <a:effectLst>
          <a:outerShdw blurRad="190500" dist="228600" dir="2700000" sy="90000" rotWithShape="0">
            <a:srgbClr val="000000">
              <a:alpha val="255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62280" tIns="462280" rIns="462280" bIns="462280" numCol="1" spcCol="1270" anchor="ctr" anchorCtr="0">
          <a:noAutofit/>
        </a:bodyPr>
        <a:lstStyle/>
        <a:p>
          <a:pPr lvl="0" algn="ctr" defTabSz="2889250">
            <a:lnSpc>
              <a:spcPct val="90000"/>
            </a:lnSpc>
            <a:spcBef>
              <a:spcPct val="0"/>
            </a:spcBef>
            <a:spcAft>
              <a:spcPct val="35000"/>
            </a:spcAft>
          </a:pPr>
          <a:endParaRPr lang="en-US" sz="6500" kern="1200"/>
        </a:p>
      </dsp:txBody>
      <dsp:txXfrm rot="10800000">
        <a:off x="0" y="21767444"/>
        <a:ext cx="21403295" cy="1856297"/>
      </dsp:txXfrm>
    </dsp:sp>
    <dsp:sp modelId="{7EADEE8C-BC77-41C2-8B51-E0582C3B115E}">
      <dsp:nvSpPr>
        <dsp:cNvPr id="0" name=""/>
        <dsp:cNvSpPr/>
      </dsp:nvSpPr>
      <dsp:spPr>
        <a:xfrm rot="10800000">
          <a:off x="0" y="18938453"/>
          <a:ext cx="21403295" cy="2856853"/>
        </a:xfrm>
        <a:prstGeom prst="upArrowCallout">
          <a:avLst/>
        </a:prstGeom>
        <a:solidFill>
          <a:schemeClr val="bg1">
            <a:alpha val="50000"/>
          </a:schemeClr>
        </a:solidFill>
        <a:ln>
          <a:noFill/>
        </a:ln>
        <a:effectLst>
          <a:outerShdw blurRad="190500" dist="228600" dir="2700000" sy="90000" rotWithShape="0">
            <a:srgbClr val="000000">
              <a:alpha val="255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62280" tIns="462280" rIns="462280" bIns="462280" numCol="1" spcCol="1270" anchor="ctr" anchorCtr="0">
          <a:noAutofit/>
        </a:bodyPr>
        <a:lstStyle/>
        <a:p>
          <a:pPr lvl="0" algn="ctr" defTabSz="2889250">
            <a:lnSpc>
              <a:spcPct val="90000"/>
            </a:lnSpc>
            <a:spcBef>
              <a:spcPct val="0"/>
            </a:spcBef>
            <a:spcAft>
              <a:spcPct val="35000"/>
            </a:spcAft>
          </a:pPr>
          <a:endParaRPr lang="en-US" sz="6500" kern="1200"/>
        </a:p>
      </dsp:txBody>
      <dsp:txXfrm rot="10800000">
        <a:off x="0" y="18938453"/>
        <a:ext cx="21403295" cy="1856297"/>
      </dsp:txXfrm>
    </dsp:sp>
    <dsp:sp modelId="{896A195A-CB01-49D6-A3CB-5787E35416AE}">
      <dsp:nvSpPr>
        <dsp:cNvPr id="0" name=""/>
        <dsp:cNvSpPr/>
      </dsp:nvSpPr>
      <dsp:spPr>
        <a:xfrm rot="10800000">
          <a:off x="0" y="16109463"/>
          <a:ext cx="21403295" cy="2856853"/>
        </a:xfrm>
        <a:prstGeom prst="upArrowCallout">
          <a:avLst/>
        </a:prstGeom>
        <a:solidFill>
          <a:schemeClr val="bg1">
            <a:alpha val="50000"/>
          </a:schemeClr>
        </a:solidFill>
        <a:ln>
          <a:noFill/>
        </a:ln>
        <a:effectLst>
          <a:outerShdw blurRad="190500" dist="228600" dir="2700000" sy="90000" rotWithShape="0">
            <a:srgbClr val="000000">
              <a:alpha val="255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62280" tIns="462280" rIns="462280" bIns="462280" numCol="1" spcCol="1270" anchor="ctr" anchorCtr="0">
          <a:noAutofit/>
        </a:bodyPr>
        <a:lstStyle/>
        <a:p>
          <a:pPr lvl="0" algn="ctr" defTabSz="2889250">
            <a:lnSpc>
              <a:spcPct val="90000"/>
            </a:lnSpc>
            <a:spcBef>
              <a:spcPct val="0"/>
            </a:spcBef>
            <a:spcAft>
              <a:spcPct val="35000"/>
            </a:spcAft>
          </a:pPr>
          <a:endParaRPr lang="en-US" sz="6500" kern="1200"/>
        </a:p>
      </dsp:txBody>
      <dsp:txXfrm rot="10800000">
        <a:off x="0" y="16109463"/>
        <a:ext cx="21403295" cy="1856297"/>
      </dsp:txXfrm>
    </dsp:sp>
    <dsp:sp modelId="{F1BC0635-B415-434B-A666-9B61BE7DA96B}">
      <dsp:nvSpPr>
        <dsp:cNvPr id="0" name=""/>
        <dsp:cNvSpPr/>
      </dsp:nvSpPr>
      <dsp:spPr>
        <a:xfrm rot="10800000">
          <a:off x="0" y="13280472"/>
          <a:ext cx="21403295" cy="2856853"/>
        </a:xfrm>
        <a:prstGeom prst="upArrowCallout">
          <a:avLst/>
        </a:prstGeom>
        <a:solidFill>
          <a:schemeClr val="bg1">
            <a:alpha val="50000"/>
          </a:schemeClr>
        </a:solidFill>
        <a:ln>
          <a:noFill/>
        </a:ln>
        <a:effectLst>
          <a:outerShdw blurRad="190500" dist="228600" dir="2700000" sy="90000" rotWithShape="0">
            <a:srgbClr val="000000">
              <a:alpha val="255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62280" tIns="462280" rIns="462280" bIns="462280" numCol="1" spcCol="1270" anchor="ctr" anchorCtr="0">
          <a:noAutofit/>
        </a:bodyPr>
        <a:lstStyle/>
        <a:p>
          <a:pPr lvl="0" algn="ctr" defTabSz="2889250">
            <a:lnSpc>
              <a:spcPct val="90000"/>
            </a:lnSpc>
            <a:spcBef>
              <a:spcPct val="0"/>
            </a:spcBef>
            <a:spcAft>
              <a:spcPct val="35000"/>
            </a:spcAft>
          </a:pPr>
          <a:endParaRPr lang="en-US" sz="6500" kern="1200"/>
        </a:p>
      </dsp:txBody>
      <dsp:txXfrm rot="10800000">
        <a:off x="0" y="13280472"/>
        <a:ext cx="21403295" cy="1856297"/>
      </dsp:txXfrm>
    </dsp:sp>
    <dsp:sp modelId="{C6F83A49-C814-4B02-B46A-E984B1ADF109}">
      <dsp:nvSpPr>
        <dsp:cNvPr id="0" name=""/>
        <dsp:cNvSpPr/>
      </dsp:nvSpPr>
      <dsp:spPr>
        <a:xfrm rot="10800000">
          <a:off x="0" y="10451481"/>
          <a:ext cx="21403295" cy="2856853"/>
        </a:xfrm>
        <a:prstGeom prst="upArrowCallout">
          <a:avLst/>
        </a:prstGeom>
        <a:solidFill>
          <a:schemeClr val="bg1">
            <a:alpha val="50000"/>
          </a:schemeClr>
        </a:solidFill>
        <a:ln>
          <a:noFill/>
        </a:ln>
        <a:effectLst>
          <a:outerShdw blurRad="190500" dist="228600" dir="2700000" sy="90000" rotWithShape="0">
            <a:srgbClr val="000000">
              <a:alpha val="255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62280" tIns="462280" rIns="462280" bIns="462280" numCol="1" spcCol="1270" anchor="ctr" anchorCtr="0">
          <a:noAutofit/>
        </a:bodyPr>
        <a:lstStyle/>
        <a:p>
          <a:pPr lvl="0" algn="ctr" defTabSz="2889250">
            <a:lnSpc>
              <a:spcPct val="90000"/>
            </a:lnSpc>
            <a:spcBef>
              <a:spcPct val="0"/>
            </a:spcBef>
            <a:spcAft>
              <a:spcPct val="35000"/>
            </a:spcAft>
          </a:pPr>
          <a:endParaRPr lang="en-US" sz="6500" kern="1200"/>
        </a:p>
      </dsp:txBody>
      <dsp:txXfrm rot="10800000">
        <a:off x="0" y="10451481"/>
        <a:ext cx="21403295" cy="1856297"/>
      </dsp:txXfrm>
    </dsp:sp>
    <dsp:sp modelId="{3340331A-D83C-4617-91FD-C361DF307168}">
      <dsp:nvSpPr>
        <dsp:cNvPr id="0" name=""/>
        <dsp:cNvSpPr/>
      </dsp:nvSpPr>
      <dsp:spPr>
        <a:xfrm rot="10800000">
          <a:off x="0" y="7622491"/>
          <a:ext cx="21403295" cy="2856853"/>
        </a:xfrm>
        <a:prstGeom prst="upArrowCallout">
          <a:avLst/>
        </a:prstGeom>
        <a:solidFill>
          <a:schemeClr val="bg1">
            <a:alpha val="50000"/>
          </a:schemeClr>
        </a:solidFill>
        <a:ln>
          <a:noFill/>
        </a:ln>
        <a:effectLst>
          <a:outerShdw blurRad="190500" dist="228600" dir="2700000" sy="90000" rotWithShape="0">
            <a:srgbClr val="000000">
              <a:alpha val="255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62280" tIns="462280" rIns="462280" bIns="462280" numCol="1" spcCol="1270" anchor="ctr" anchorCtr="0">
          <a:noAutofit/>
        </a:bodyPr>
        <a:lstStyle/>
        <a:p>
          <a:pPr lvl="0" algn="ctr" defTabSz="2889250">
            <a:lnSpc>
              <a:spcPct val="90000"/>
            </a:lnSpc>
            <a:spcBef>
              <a:spcPct val="0"/>
            </a:spcBef>
            <a:spcAft>
              <a:spcPct val="35000"/>
            </a:spcAft>
          </a:pPr>
          <a:endParaRPr lang="en-US" sz="6500" kern="1200"/>
        </a:p>
      </dsp:txBody>
      <dsp:txXfrm rot="10800000">
        <a:off x="0" y="7622491"/>
        <a:ext cx="21403295" cy="1856297"/>
      </dsp:txXfrm>
    </dsp:sp>
    <dsp:sp modelId="{876C9DF5-0E90-4755-9A89-2164244646BC}">
      <dsp:nvSpPr>
        <dsp:cNvPr id="0" name=""/>
        <dsp:cNvSpPr/>
      </dsp:nvSpPr>
      <dsp:spPr>
        <a:xfrm rot="10800000">
          <a:off x="0" y="5346101"/>
          <a:ext cx="21403295" cy="2304252"/>
        </a:xfrm>
        <a:prstGeom prst="upArrowCallout">
          <a:avLst/>
        </a:prstGeom>
        <a:solidFill>
          <a:schemeClr val="bg1">
            <a:alpha val="50000"/>
          </a:schemeClr>
        </a:solidFill>
        <a:ln>
          <a:noFill/>
        </a:ln>
        <a:effectLst>
          <a:outerShdw blurRad="190500" dist="228600" dir="2700000" sy="90000" rotWithShape="0">
            <a:srgbClr val="000000">
              <a:alpha val="255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endParaRPr lang="en-US" sz="3200" kern="1200" dirty="0"/>
        </a:p>
      </dsp:txBody>
      <dsp:txXfrm rot="10800000">
        <a:off x="0" y="5346101"/>
        <a:ext cx="21403295" cy="1497234"/>
      </dsp:txXfrm>
    </dsp:sp>
    <dsp:sp modelId="{A2E05072-E5E2-4CB4-91FD-EC2373C8C68A}">
      <dsp:nvSpPr>
        <dsp:cNvPr id="0" name=""/>
        <dsp:cNvSpPr/>
      </dsp:nvSpPr>
      <dsp:spPr>
        <a:xfrm rot="10800000">
          <a:off x="0" y="3396793"/>
          <a:ext cx="21403295" cy="1977171"/>
        </a:xfrm>
        <a:prstGeom prst="upArrowCallout">
          <a:avLst/>
        </a:prstGeom>
        <a:solidFill>
          <a:schemeClr val="bg1">
            <a:alpha val="50000"/>
          </a:schemeClr>
        </a:solidFill>
        <a:ln>
          <a:noFill/>
        </a:ln>
        <a:effectLst>
          <a:outerShdw blurRad="190500" dist="228600" dir="2700000" sy="90000" rotWithShape="0">
            <a:srgbClr val="000000">
              <a:alpha val="255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smtClean="0"/>
            <a:t>Time</a:t>
          </a:r>
          <a:endParaRPr lang="en-US" sz="3200" kern="1200" dirty="0"/>
        </a:p>
      </dsp:txBody>
      <dsp:txXfrm rot="-10800000">
        <a:off x="0" y="3396793"/>
        <a:ext cx="21403295" cy="693987"/>
      </dsp:txXfrm>
    </dsp:sp>
    <dsp:sp modelId="{27EEC7DA-F034-42F3-8BE3-A9047E3AD29A}">
      <dsp:nvSpPr>
        <dsp:cNvPr id="0" name=""/>
        <dsp:cNvSpPr/>
      </dsp:nvSpPr>
      <dsp:spPr>
        <a:xfrm>
          <a:off x="0" y="4137222"/>
          <a:ext cx="21403295" cy="456988"/>
        </a:xfrm>
        <a:prstGeom prst="rect">
          <a:avLst/>
        </a:prstGeom>
        <a:solidFill>
          <a:schemeClr val="dk2">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lvl="0" algn="ctr" defTabSz="1155700">
            <a:lnSpc>
              <a:spcPct val="90000"/>
            </a:lnSpc>
            <a:spcBef>
              <a:spcPct val="0"/>
            </a:spcBef>
            <a:spcAft>
              <a:spcPct val="35000"/>
            </a:spcAft>
          </a:pPr>
          <a:r>
            <a:rPr lang="en-US" sz="2600" kern="1200" dirty="0" smtClean="0"/>
            <a:t>	In this section a function was created to convert Julian date to calendar date and vice-versa.  </a:t>
          </a:r>
          <a:endParaRPr lang="en-US" sz="2600" kern="1200" dirty="0"/>
        </a:p>
      </dsp:txBody>
      <dsp:txXfrm>
        <a:off x="0" y="4137222"/>
        <a:ext cx="21403295" cy="456988"/>
      </dsp:txXfrm>
    </dsp:sp>
    <dsp:sp modelId="{94296491-3CC1-4488-83D8-89791A7CFF9F}">
      <dsp:nvSpPr>
        <dsp:cNvPr id="0" name=""/>
        <dsp:cNvSpPr/>
      </dsp:nvSpPr>
      <dsp:spPr>
        <a:xfrm rot="10800000">
          <a:off x="0" y="9944"/>
          <a:ext cx="21403295" cy="3414711"/>
        </a:xfrm>
        <a:prstGeom prst="upArrowCallout">
          <a:avLst/>
        </a:prstGeom>
        <a:solidFill>
          <a:schemeClr val="bg1">
            <a:alpha val="50000"/>
          </a:schemeClr>
        </a:solidFill>
        <a:ln>
          <a:noFill/>
        </a:ln>
        <a:effectLst>
          <a:outerShdw blurRad="190500" dist="228600" dir="2700000" sy="90000" rotWithShape="0">
            <a:srgbClr val="000000">
              <a:alpha val="255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smtClean="0"/>
            <a:t>Quantize Sun Angles</a:t>
          </a:r>
          <a:endParaRPr lang="en-US" sz="3200" kern="1200" dirty="0"/>
        </a:p>
      </dsp:txBody>
      <dsp:txXfrm rot="-10800000">
        <a:off x="0" y="9944"/>
        <a:ext cx="21403295" cy="1198563"/>
      </dsp:txXfrm>
    </dsp:sp>
    <dsp:sp modelId="{10CAA3EE-BAB2-4EB4-9040-DE3466FA777A}">
      <dsp:nvSpPr>
        <dsp:cNvPr id="0" name=""/>
        <dsp:cNvSpPr/>
      </dsp:nvSpPr>
      <dsp:spPr>
        <a:xfrm>
          <a:off x="0" y="1018340"/>
          <a:ext cx="21403295" cy="1400775"/>
        </a:xfrm>
        <a:prstGeom prst="rect">
          <a:avLst/>
        </a:prstGeom>
        <a:solidFill>
          <a:schemeClr val="dk2">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lvl="0" algn="l" defTabSz="1155700">
            <a:lnSpc>
              <a:spcPct val="90000"/>
            </a:lnSpc>
            <a:spcBef>
              <a:spcPct val="0"/>
            </a:spcBef>
            <a:spcAft>
              <a:spcPct val="35000"/>
            </a:spcAft>
          </a:pPr>
          <a:r>
            <a:rPr lang="en-US" sz="2600" kern="1200" dirty="0" smtClean="0"/>
            <a:t>	On a spinning spacecraft (which the ST-5 spacecrafts were), a slit sun sensor is commonly used to derive a sun angle (referenced from the spacecraft’s spin axis). The sun data is transmitted to the ground as a count representation of the angles. The data is then quantized, which is what was done in this portion. This involves rounding the number down to a usable number at a fraction of a radian (or degree.) </a:t>
          </a:r>
          <a:endParaRPr lang="en-US" sz="2600" kern="1200" dirty="0"/>
        </a:p>
      </dsp:txBody>
      <dsp:txXfrm>
        <a:off x="0" y="1018340"/>
        <a:ext cx="21403295" cy="1400775"/>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4067208" cy="2171779"/>
          </a:xfrm>
          <a:prstGeom prst="rect">
            <a:avLst/>
          </a:prstGeom>
        </p:spPr>
        <p:txBody>
          <a:bodyPr vert="horz" lIns="433700" tIns="216850" rIns="433700" bIns="216850" rtlCol="0"/>
          <a:lstStyle>
            <a:lvl1pPr algn="l">
              <a:defRPr sz="5700"/>
            </a:lvl1pPr>
          </a:lstStyle>
          <a:p>
            <a:endParaRPr lang="en-US" dirty="0"/>
          </a:p>
        </p:txBody>
      </p:sp>
      <p:sp>
        <p:nvSpPr>
          <p:cNvPr id="3" name="Date Placeholder 2"/>
          <p:cNvSpPr>
            <a:spLocks noGrp="1"/>
          </p:cNvSpPr>
          <p:nvPr>
            <p:ph type="dt" idx="1"/>
          </p:nvPr>
        </p:nvSpPr>
        <p:spPr>
          <a:xfrm>
            <a:off x="18388068" y="0"/>
            <a:ext cx="14067208" cy="2171779"/>
          </a:xfrm>
          <a:prstGeom prst="rect">
            <a:avLst/>
          </a:prstGeom>
        </p:spPr>
        <p:txBody>
          <a:bodyPr vert="horz" lIns="433700" tIns="216850" rIns="433700" bIns="216850" rtlCol="0"/>
          <a:lstStyle>
            <a:lvl1pPr algn="r">
              <a:defRPr sz="5700"/>
            </a:lvl1pPr>
          </a:lstStyle>
          <a:p>
            <a:fld id="{E6CC2317-6751-4CD4-9995-8782DD78E936}" type="datetimeFigureOut">
              <a:rPr lang="en-US" smtClean="0"/>
              <a:pPr/>
              <a:t>4/3/2014</a:t>
            </a:fld>
            <a:endParaRPr lang="en-US" dirty="0"/>
          </a:p>
        </p:txBody>
      </p:sp>
      <p:sp>
        <p:nvSpPr>
          <p:cNvPr id="4" name="Slide Image Placeholder 3"/>
          <p:cNvSpPr>
            <a:spLocks noGrp="1" noRot="1" noChangeAspect="1"/>
          </p:cNvSpPr>
          <p:nvPr>
            <p:ph type="sldImg" idx="2"/>
          </p:nvPr>
        </p:nvSpPr>
        <p:spPr>
          <a:xfrm>
            <a:off x="5373688" y="3257550"/>
            <a:ext cx="21715412" cy="16287750"/>
          </a:xfrm>
          <a:prstGeom prst="rect">
            <a:avLst/>
          </a:prstGeom>
          <a:noFill/>
          <a:ln w="12700">
            <a:solidFill>
              <a:prstClr val="black"/>
            </a:solidFill>
          </a:ln>
        </p:spPr>
        <p:txBody>
          <a:bodyPr vert="horz" lIns="433700" tIns="216850" rIns="433700" bIns="216850" rtlCol="0" anchor="ctr"/>
          <a:lstStyle/>
          <a:p>
            <a:endParaRPr lang="en-US" dirty="0"/>
          </a:p>
        </p:txBody>
      </p:sp>
      <p:sp>
        <p:nvSpPr>
          <p:cNvPr id="5" name="Notes Placeholder 4"/>
          <p:cNvSpPr>
            <a:spLocks noGrp="1"/>
          </p:cNvSpPr>
          <p:nvPr>
            <p:ph type="body" sz="quarter" idx="3"/>
          </p:nvPr>
        </p:nvSpPr>
        <p:spPr>
          <a:xfrm>
            <a:off x="3246279" y="20631904"/>
            <a:ext cx="25970230" cy="19546015"/>
          </a:xfrm>
          <a:prstGeom prst="rect">
            <a:avLst/>
          </a:prstGeom>
        </p:spPr>
        <p:txBody>
          <a:bodyPr vert="horz" lIns="433700" tIns="216850" rIns="433700" bIns="21685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41256270"/>
            <a:ext cx="14067208" cy="2171779"/>
          </a:xfrm>
          <a:prstGeom prst="rect">
            <a:avLst/>
          </a:prstGeom>
        </p:spPr>
        <p:txBody>
          <a:bodyPr vert="horz" lIns="433700" tIns="216850" rIns="433700" bIns="216850" rtlCol="0" anchor="b"/>
          <a:lstStyle>
            <a:lvl1pPr algn="l">
              <a:defRPr sz="5700"/>
            </a:lvl1pPr>
          </a:lstStyle>
          <a:p>
            <a:endParaRPr lang="en-US" dirty="0"/>
          </a:p>
        </p:txBody>
      </p:sp>
      <p:sp>
        <p:nvSpPr>
          <p:cNvPr id="7" name="Slide Number Placeholder 6"/>
          <p:cNvSpPr>
            <a:spLocks noGrp="1"/>
          </p:cNvSpPr>
          <p:nvPr>
            <p:ph type="sldNum" sz="quarter" idx="5"/>
          </p:nvPr>
        </p:nvSpPr>
        <p:spPr>
          <a:xfrm>
            <a:off x="18388068" y="41256270"/>
            <a:ext cx="14067208" cy="2171779"/>
          </a:xfrm>
          <a:prstGeom prst="rect">
            <a:avLst/>
          </a:prstGeom>
        </p:spPr>
        <p:txBody>
          <a:bodyPr vert="horz" lIns="433700" tIns="216850" rIns="433700" bIns="216850" rtlCol="0" anchor="b"/>
          <a:lstStyle>
            <a:lvl1pPr algn="r">
              <a:defRPr sz="57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1119091248"/>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497513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2</a:t>
            </a:fld>
            <a:endParaRPr lang="en-US" dirty="0"/>
          </a:p>
        </p:txBody>
      </p:sp>
    </p:spTree>
    <p:extLst>
      <p:ext uri="{BB962C8B-B14F-4D97-AF65-F5344CB8AC3E}">
        <p14:creationId xmlns:p14="http://schemas.microsoft.com/office/powerpoint/2010/main" val="3497513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27049" y="6021370"/>
            <a:ext cx="10196513"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527049" y="5267325"/>
            <a:ext cx="10196513"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517525" y="14197507"/>
            <a:ext cx="1021079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252201" y="6021371"/>
            <a:ext cx="21421724"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242675" y="5267326"/>
            <a:ext cx="214312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11252201" y="20505756"/>
            <a:ext cx="21421724"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1252201" y="19751711"/>
            <a:ext cx="2142172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3185100" y="5267325"/>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3185099" y="6021370"/>
            <a:ext cx="10201275"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3185098" y="14257357"/>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3185097" y="15011402"/>
            <a:ext cx="10201275"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3185095" y="25679401"/>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3185096" y="26433446"/>
            <a:ext cx="10201275"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527049" y="14951552"/>
            <a:ext cx="10201275"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11224245" y="1785731"/>
            <a:ext cx="21421724" cy="1280160"/>
          </a:xfrm>
          <a:prstGeom prst="rect">
            <a:avLst/>
          </a:prstGeom>
        </p:spPr>
        <p:txBody>
          <a:bodyPr>
            <a:normAutofit/>
          </a:bodyPr>
          <a:lstStyle>
            <a:lvl1pPr marL="0" indent="0" algn="ctr">
              <a:buFontTx/>
              <a:buNone/>
              <a:defRPr sz="66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47" name="Text Placeholder 76"/>
          <p:cNvSpPr>
            <a:spLocks noGrp="1"/>
          </p:cNvSpPr>
          <p:nvPr>
            <p:ph type="body" sz="quarter" idx="184" hasCustomPrompt="1"/>
          </p:nvPr>
        </p:nvSpPr>
        <p:spPr>
          <a:xfrm>
            <a:off x="11224245" y="3117452"/>
            <a:ext cx="21421724" cy="1163782"/>
          </a:xfrm>
          <a:prstGeom prst="rect">
            <a:avLst/>
          </a:prstGeom>
        </p:spPr>
        <p:txBody>
          <a:bodyPr>
            <a:normAutofit/>
          </a:bodyPr>
          <a:lstStyle>
            <a:lvl1pPr marL="0" indent="0" algn="ctr">
              <a:buFontTx/>
              <a:buNone/>
              <a:defRPr sz="54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48" name="Text Placeholder 76"/>
          <p:cNvSpPr>
            <a:spLocks noGrp="1"/>
          </p:cNvSpPr>
          <p:nvPr>
            <p:ph type="body" sz="quarter" idx="185" hasCustomPrompt="1"/>
          </p:nvPr>
        </p:nvSpPr>
        <p:spPr>
          <a:xfrm>
            <a:off x="11224245" y="417443"/>
            <a:ext cx="21421724" cy="1280160"/>
          </a:xfrm>
          <a:prstGeom prst="rect">
            <a:avLst/>
          </a:prstGeom>
        </p:spPr>
        <p:txBody>
          <a:bodyPr>
            <a:normAutofit/>
          </a:bodyPr>
          <a:lstStyle>
            <a:lvl1pPr marL="0" indent="0" algn="ctr">
              <a:buFontTx/>
              <a:buNone/>
              <a:defRPr sz="88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778240" y="2926080"/>
            <a:ext cx="26334720" cy="2506982"/>
          </a:xfrm>
        </p:spPr>
        <p:txBody>
          <a:bodyPr lIns="219456" rIns="219456" bIns="0" anchor="b">
            <a:sp3d prstMaterial="softEdge"/>
          </a:bodyPr>
          <a:lstStyle>
            <a:lvl1pPr algn="ctr">
              <a:buNone/>
              <a:defRPr sz="96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8778240" y="8793480"/>
            <a:ext cx="26334720" cy="1901952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marL="0" indent="0" algn="l" rtl="0" eaLnBrk="1" latinLnBrk="0" hangingPunct="1">
              <a:buNone/>
              <a:defRPr sz="15400"/>
            </a:lvl1pPr>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8778240" y="5600577"/>
            <a:ext cx="26334720" cy="2545690"/>
          </a:xfrm>
        </p:spPr>
        <p:txBody>
          <a:bodyPr lIns="219456" tIns="219456" rIns="219456" anchor="t"/>
          <a:lstStyle>
            <a:lvl1pPr marL="0" indent="0" algn="ctr">
              <a:buNone/>
              <a:defRPr sz="6700"/>
            </a:lvl1pPr>
            <a:lvl2pPr>
              <a:defRPr sz="5800"/>
            </a:lvl2pPr>
            <a:lvl3pPr>
              <a:defRPr sz="4800"/>
            </a:lvl3pPr>
            <a:lvl4pPr>
              <a:defRPr sz="4300"/>
            </a:lvl4pPr>
            <a:lvl5pPr>
              <a:defRPr sz="43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4/3/2014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9E29E33-B620-47F9-BB04-8846C2A5AFCC}" type="slidenum">
              <a:rPr kumimoji="0" lang="en-US" smtClean="0"/>
              <a:pPr eaLnBrk="1" latinLnBrk="0" hangingPunct="1"/>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4/3/2014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9E29E33-B620-47F9-BB04-8846C2A5AFCC}" type="slidenum">
              <a:rPr kumimoji="0" lang="en-US" smtClean="0"/>
              <a:pPr eaLnBrk="1" latinLnBrk="0" hangingPunct="1"/>
              <a:t>‹#›</a:t>
            </a:fld>
            <a:endParaRPr kumimoji="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2194560" y="1318265"/>
            <a:ext cx="28895040" cy="2808732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4/3/2014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9E29E33-B620-47F9-BB04-8846C2A5AFCC}" type="slidenum">
              <a:rPr kumimoji="0" lang="en-US" smtClean="0"/>
              <a:pPr eaLnBrk="1" latinLnBrk="0" hangingPunct="1"/>
              <a:t>‹#›</a:t>
            </a:fld>
            <a:endParaRPr kumimoji="0"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27049" y="6021370"/>
            <a:ext cx="10196513"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527049" y="5267325"/>
            <a:ext cx="10196513"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517525" y="14197507"/>
            <a:ext cx="1021079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252201" y="6021371"/>
            <a:ext cx="21421724"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242675" y="5267326"/>
            <a:ext cx="214312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11252201" y="20505756"/>
            <a:ext cx="21421724"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1252201" y="19751711"/>
            <a:ext cx="2142172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3185100" y="5267325"/>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3185099" y="6021370"/>
            <a:ext cx="10201275"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3185098" y="14257357"/>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3185097" y="15011402"/>
            <a:ext cx="10201275"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3185095" y="25679401"/>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3185096" y="26433446"/>
            <a:ext cx="10201275"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527049" y="14951552"/>
            <a:ext cx="10201275"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11224245" y="1785731"/>
            <a:ext cx="21421724" cy="1280160"/>
          </a:xfrm>
          <a:prstGeom prst="rect">
            <a:avLst/>
          </a:prstGeom>
        </p:spPr>
        <p:txBody>
          <a:bodyPr>
            <a:normAutofit/>
          </a:bodyPr>
          <a:lstStyle>
            <a:lvl1pPr marL="0" indent="0" algn="ctr">
              <a:buFontTx/>
              <a:buNone/>
              <a:defRPr sz="66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47" name="Text Placeholder 76"/>
          <p:cNvSpPr>
            <a:spLocks noGrp="1"/>
          </p:cNvSpPr>
          <p:nvPr>
            <p:ph type="body" sz="quarter" idx="184" hasCustomPrompt="1"/>
          </p:nvPr>
        </p:nvSpPr>
        <p:spPr>
          <a:xfrm>
            <a:off x="11224245" y="3117452"/>
            <a:ext cx="21421724" cy="1163782"/>
          </a:xfrm>
          <a:prstGeom prst="rect">
            <a:avLst/>
          </a:prstGeom>
        </p:spPr>
        <p:txBody>
          <a:bodyPr>
            <a:normAutofit/>
          </a:bodyPr>
          <a:lstStyle>
            <a:lvl1pPr marL="0" indent="0" algn="ctr">
              <a:buFontTx/>
              <a:buNone/>
              <a:defRPr sz="54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48" name="Text Placeholder 76"/>
          <p:cNvSpPr>
            <a:spLocks noGrp="1"/>
          </p:cNvSpPr>
          <p:nvPr>
            <p:ph type="body" sz="quarter" idx="185" hasCustomPrompt="1"/>
          </p:nvPr>
        </p:nvSpPr>
        <p:spPr>
          <a:xfrm>
            <a:off x="11224245" y="417443"/>
            <a:ext cx="21421724" cy="1280160"/>
          </a:xfrm>
          <a:prstGeom prst="rect">
            <a:avLst/>
          </a:prstGeom>
        </p:spPr>
        <p:txBody>
          <a:bodyPr>
            <a:normAutofit/>
          </a:bodyPr>
          <a:lstStyle>
            <a:lvl1pPr marL="0" indent="0" algn="ctr">
              <a:buFontTx/>
              <a:buNone/>
              <a:defRPr sz="88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2025744" y="6583680"/>
            <a:ext cx="39502080" cy="8778240"/>
          </a:xfrm>
        </p:spPr>
        <p:txBody>
          <a:bodyPr vert="horz" lIns="219456" tIns="0" rIns="219456" bIns="0" anchor="b">
            <a:normAutofit/>
            <a:scene3d>
              <a:camera prst="orthographicFront"/>
              <a:lightRig rig="soft" dir="t">
                <a:rot lat="0" lon="0" rev="17220000"/>
              </a:lightRig>
            </a:scene3d>
            <a:sp3d prstMaterial="softEdge">
              <a:bevelT w="38100" h="38100"/>
            </a:sp3d>
          </a:bodyPr>
          <a:lstStyle>
            <a:lvl1pPr>
              <a:defRPr sz="230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4/3/2014</a:t>
            </a:fld>
            <a:endParaRPr lang="en-US"/>
          </a:p>
        </p:txBody>
      </p:sp>
      <p:sp>
        <p:nvSpPr>
          <p:cNvPr id="17" name="Footer Placeholder 16"/>
          <p:cNvSpPr>
            <a:spLocks noGrp="1"/>
          </p:cNvSpPr>
          <p:nvPr>
            <p:ph type="ftr" sz="quarter" idx="11"/>
          </p:nvPr>
        </p:nvSpPr>
        <p:spPr/>
        <p:txBody>
          <a:bodyPr/>
          <a:lstStyle/>
          <a:p>
            <a:endParaRPr kumimoji="0" lang="en-US"/>
          </a:p>
        </p:txBody>
      </p:sp>
      <p:sp>
        <p:nvSpPr>
          <p:cNvPr id="29" name="Slide Number Placeholder 28"/>
          <p:cNvSpPr>
            <a:spLocks noGrp="1"/>
          </p:cNvSpPr>
          <p:nvPr>
            <p:ph type="sldNum" sz="quarter" idx="12"/>
          </p:nvPr>
        </p:nvSpPr>
        <p:spPr/>
        <p:txBody>
          <a:bodyPr/>
          <a:lstStyle/>
          <a:p>
            <a:fld id="{69E29E33-B620-47F9-BB04-8846C2A5AFCC}" type="slidenum">
              <a:rPr kumimoji="0" lang="en-US" smtClean="0"/>
              <a:pPr eaLnBrk="1" latinLnBrk="0" hangingPunct="1"/>
              <a:t>‹#›</a:t>
            </a:fld>
            <a:endParaRPr kumimoji="0" lang="en-US"/>
          </a:p>
        </p:txBody>
      </p:sp>
      <p:sp>
        <p:nvSpPr>
          <p:cNvPr id="9" name="Subtitle 8"/>
          <p:cNvSpPr>
            <a:spLocks noGrp="1"/>
          </p:cNvSpPr>
          <p:nvPr>
            <p:ph type="subTitle" idx="1"/>
          </p:nvPr>
        </p:nvSpPr>
        <p:spPr>
          <a:xfrm>
            <a:off x="6583680" y="15992150"/>
            <a:ext cx="30723840" cy="8412480"/>
          </a:xfrm>
        </p:spPr>
        <p:txBody>
          <a:bodyPr/>
          <a:lstStyle>
            <a:lvl1pPr marL="0" indent="0" algn="ctr">
              <a:buNone/>
              <a:defRPr>
                <a:solidFill>
                  <a:schemeClr val="tx1"/>
                </a:solidFill>
              </a:defRPr>
            </a:lvl1pPr>
            <a:lvl2pPr marL="2194560" indent="0" algn="ctr">
              <a:buNone/>
            </a:lvl2pPr>
            <a:lvl3pPr marL="4389120" indent="0" algn="ctr">
              <a:buNone/>
            </a:lvl3pPr>
            <a:lvl4pPr marL="6583680" indent="0" algn="ctr">
              <a:buNone/>
            </a:lvl4pPr>
            <a:lvl5pPr marL="8778240" indent="0" algn="ctr">
              <a:buNone/>
            </a:lvl5pPr>
            <a:lvl6pPr marL="10972800" indent="0" algn="ctr">
              <a:buNone/>
            </a:lvl6pPr>
            <a:lvl7pPr marL="13167360" indent="0" algn="ctr">
              <a:buNone/>
            </a:lvl7pPr>
            <a:lvl8pPr marL="15361920" indent="0" algn="ctr">
              <a:buNone/>
            </a:lvl8pPr>
            <a:lvl9pPr marL="17556480" indent="0" algn="ctr">
              <a:buNone/>
            </a:lvl9pPr>
          </a:lstStyle>
          <a:p>
            <a:r>
              <a:rPr kumimoji="0" lang="en-US" smtClean="0"/>
              <a:t>Click to edit Master subtitle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4/3/2014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9E29E33-B620-47F9-BB04-8846C2A5AFCC}" type="slidenum">
              <a:rPr kumimoji="0" lang="en-US" smtClean="0"/>
              <a:pPr eaLnBrk="1" latinLnBrk="0" hangingPunct="1"/>
              <a:t>‹#›</a:t>
            </a:fld>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80960" y="2926080"/>
            <a:ext cx="34015680" cy="877824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230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680960" y="12037373"/>
            <a:ext cx="34015680" cy="7246618"/>
          </a:xfrm>
        </p:spPr>
        <p:txBody>
          <a:bodyPr anchor="t"/>
          <a:lstStyle>
            <a:lvl1pPr marL="351130" indent="0" algn="l">
              <a:buNone/>
              <a:defRPr sz="9600">
                <a:solidFill>
                  <a:schemeClr val="tx1"/>
                </a:solidFill>
              </a:defRPr>
            </a:lvl1pPr>
            <a:lvl2pPr>
              <a:buNone/>
              <a:defRPr sz="8600">
                <a:solidFill>
                  <a:schemeClr val="tx1">
                    <a:tint val="75000"/>
                  </a:schemeClr>
                </a:solidFill>
              </a:defRPr>
            </a:lvl2pPr>
            <a:lvl3pPr>
              <a:buNone/>
              <a:defRPr sz="7700">
                <a:solidFill>
                  <a:schemeClr val="tx1">
                    <a:tint val="75000"/>
                  </a:schemeClr>
                </a:solidFill>
              </a:defRPr>
            </a:lvl3pPr>
            <a:lvl4pPr>
              <a:buNone/>
              <a:defRPr sz="6700">
                <a:solidFill>
                  <a:schemeClr val="tx1">
                    <a:tint val="75000"/>
                  </a:schemeClr>
                </a:solidFill>
              </a:defRPr>
            </a:lvl4pPr>
            <a:lvl5pPr>
              <a:buNone/>
              <a:defRPr sz="67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4/3/2014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a:xfrm>
            <a:off x="38039040" y="30800042"/>
            <a:ext cx="3657600" cy="1752600"/>
          </a:xfrm>
        </p:spPr>
        <p:txBody>
          <a:bodyPr/>
          <a:lstStyle/>
          <a:p>
            <a:fld id="{69E29E33-B620-47F9-BB04-8846C2A5AFCC}" type="slidenum">
              <a:rPr kumimoji="0" lang="en-US" smtClean="0"/>
              <a:pPr eaLnBrk="1" latinLnBrk="0" hangingPunct="1"/>
              <a:t>‹#›</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2194560" y="7680963"/>
            <a:ext cx="19385280" cy="21724622"/>
          </a:xfrm>
        </p:spPr>
        <p:txBody>
          <a:bodyPr/>
          <a:lstStyle>
            <a:lvl1pPr>
              <a:defRPr sz="12500"/>
            </a:lvl1pPr>
            <a:lvl2pPr>
              <a:defRPr sz="11500"/>
            </a:lvl2pPr>
            <a:lvl3pPr>
              <a:defRPr sz="9600"/>
            </a:lvl3pPr>
            <a:lvl4pPr>
              <a:defRPr sz="8600"/>
            </a:lvl4pPr>
            <a:lvl5pPr>
              <a:defRPr sz="8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22311360" y="7680963"/>
            <a:ext cx="19385280" cy="21724622"/>
          </a:xfrm>
        </p:spPr>
        <p:txBody>
          <a:bodyPr/>
          <a:lstStyle>
            <a:lvl1pPr>
              <a:defRPr sz="12500"/>
            </a:lvl1pPr>
            <a:lvl2pPr>
              <a:defRPr sz="11500"/>
            </a:lvl2pPr>
            <a:lvl3pPr>
              <a:defRPr sz="9600"/>
            </a:lvl3pPr>
            <a:lvl4pPr>
              <a:defRPr sz="8600"/>
            </a:lvl4pPr>
            <a:lvl5pPr>
              <a:defRPr sz="8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4/3/2014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9E29E33-B620-47F9-BB04-8846C2A5AFCC}" type="slidenum">
              <a:rPr kumimoji="0" lang="en-US" smtClean="0"/>
              <a:pPr eaLnBrk="1" latinLnBrk="0" hangingPunct="1"/>
              <a:t>‹#›</a:t>
            </a:fld>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0640"/>
            <a:ext cx="39502080" cy="5486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194560" y="7368540"/>
            <a:ext cx="19392902" cy="3604258"/>
          </a:xfrm>
        </p:spPr>
        <p:txBody>
          <a:bodyPr anchor="ctr"/>
          <a:lstStyle>
            <a:lvl1pPr marL="0" indent="0">
              <a:buNone/>
              <a:defRPr sz="11500" b="0" cap="all" baseline="0">
                <a:solidFill>
                  <a:schemeClr val="tx1"/>
                </a:solidFill>
              </a:defRPr>
            </a:lvl1pPr>
            <a:lvl2pPr>
              <a:buNone/>
              <a:defRPr sz="9600" b="1"/>
            </a:lvl2pPr>
            <a:lvl3pPr>
              <a:buNone/>
              <a:defRPr sz="8600" b="1"/>
            </a:lvl3pPr>
            <a:lvl4pPr>
              <a:buNone/>
              <a:defRPr sz="7700" b="1"/>
            </a:lvl4pPr>
            <a:lvl5pPr>
              <a:buNone/>
              <a:defRPr sz="77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22296122" y="7368540"/>
            <a:ext cx="19400520" cy="3604258"/>
          </a:xfrm>
        </p:spPr>
        <p:txBody>
          <a:bodyPr anchor="ctr"/>
          <a:lstStyle>
            <a:lvl1pPr marL="0" indent="0">
              <a:buNone/>
              <a:defRPr sz="11500" b="0" cap="all" baseline="0">
                <a:solidFill>
                  <a:schemeClr val="tx1"/>
                </a:solidFill>
              </a:defRPr>
            </a:lvl1pPr>
            <a:lvl2pPr>
              <a:buNone/>
              <a:defRPr sz="9600" b="1"/>
            </a:lvl2pPr>
            <a:lvl3pPr>
              <a:buNone/>
              <a:defRPr sz="8600" b="1"/>
            </a:lvl3pPr>
            <a:lvl4pPr>
              <a:buNone/>
              <a:defRPr sz="7700" b="1"/>
            </a:lvl4pPr>
            <a:lvl5pPr>
              <a:buNone/>
              <a:defRPr sz="77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194560" y="11338563"/>
            <a:ext cx="19392902" cy="18067022"/>
          </a:xfrm>
        </p:spPr>
        <p:txBody>
          <a:bodyPr/>
          <a:lstStyle>
            <a:lvl1pPr>
              <a:defRPr sz="11500"/>
            </a:lvl1pPr>
            <a:lvl2pPr>
              <a:defRPr sz="9600"/>
            </a:lvl2pPr>
            <a:lvl3pPr>
              <a:defRPr sz="8600"/>
            </a:lvl3pPr>
            <a:lvl4pPr>
              <a:defRPr sz="7700"/>
            </a:lvl4pPr>
            <a:lvl5pPr>
              <a:defRPr sz="77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22296122" y="11338563"/>
            <a:ext cx="19400520" cy="18067022"/>
          </a:xfrm>
        </p:spPr>
        <p:txBody>
          <a:bodyPr/>
          <a:lstStyle>
            <a:lvl1pPr>
              <a:defRPr sz="11500"/>
            </a:lvl1pPr>
            <a:lvl2pPr>
              <a:defRPr sz="9600"/>
            </a:lvl2pPr>
            <a:lvl3pPr>
              <a:defRPr sz="8600"/>
            </a:lvl3pPr>
            <a:lvl4pPr>
              <a:defRPr sz="7700"/>
            </a:lvl4pPr>
            <a:lvl5pPr>
              <a:defRPr sz="77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4/3/2014</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69E29E33-B620-47F9-BB04-8846C2A5AFCC}" type="slidenum">
              <a:rPr kumimoji="0" lang="en-US" smtClean="0"/>
              <a:pPr eaLnBrk="1" latinLnBrk="0" hangingPunct="1"/>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4/3/2014</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69E29E33-B620-47F9-BB04-8846C2A5AFCC}" type="slidenum">
              <a:rPr kumimoji="0" lang="en-US" smtClean="0"/>
              <a:pPr eaLnBrk="1" latinLnBrk="0" hangingPunct="1"/>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4/3/2014</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69E29E33-B620-47F9-BB04-8846C2A5AFCC}" type="slidenum">
              <a:rPr kumimoji="0" lang="en-US" smtClean="0"/>
              <a:pPr eaLnBrk="1" latinLnBrk="0" hangingPunct="1"/>
              <a:t>‹#›</a:t>
            </a:fld>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vert="horz" anchor="b">
            <a:normAutofit/>
            <a:sp3d prstMaterial="softEdge"/>
          </a:bodyPr>
          <a:lstStyle>
            <a:lvl1pPr algn="l">
              <a:buNone/>
              <a:defRPr sz="106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2194563" y="7315203"/>
            <a:ext cx="14439902" cy="22090382"/>
          </a:xfrm>
        </p:spPr>
        <p:txBody>
          <a:bodyPr/>
          <a:lstStyle>
            <a:lvl1pPr marL="0" indent="0">
              <a:buNone/>
              <a:defRPr sz="6700"/>
            </a:lvl1pPr>
            <a:lvl2pPr>
              <a:buNone/>
              <a:defRPr sz="5800"/>
            </a:lvl2pPr>
            <a:lvl3pPr>
              <a:buNone/>
              <a:defRPr sz="4800"/>
            </a:lvl3pPr>
            <a:lvl4pPr>
              <a:buNone/>
              <a:defRPr sz="4300"/>
            </a:lvl4pPr>
            <a:lvl5pPr>
              <a:buNone/>
              <a:defRPr sz="43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7160240" y="1310643"/>
            <a:ext cx="24536400" cy="28094942"/>
          </a:xfrm>
        </p:spPr>
        <p:txBody>
          <a:bodyPr/>
          <a:lstStyle>
            <a:lvl1pPr>
              <a:defRPr sz="12500"/>
            </a:lvl1pPr>
            <a:lvl2pPr>
              <a:defRPr sz="11500"/>
            </a:lvl2pPr>
            <a:lvl3pPr>
              <a:defRPr sz="10600"/>
            </a:lvl3pPr>
            <a:lvl4pPr>
              <a:defRPr sz="9600"/>
            </a:lvl4pPr>
            <a:lvl5pPr>
              <a:defRPr sz="8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4/3/2014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9E29E33-B620-47F9-BB04-8846C2A5AFCC}" type="slidenum">
              <a:rPr kumimoji="0" lang="en-US" smtClean="0"/>
              <a:pPr eaLnBrk="1" latinLnBrk="0" hangingPunct="1"/>
              <a:t>‹#›</a:t>
            </a:fld>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1.vml"/><Relationship Id="rId7" Type="http://schemas.openxmlformats.org/officeDocument/2006/relationships/image" Target="../media/image8.png"/><Relationship Id="rId12" Type="http://schemas.openxmlformats.org/officeDocument/2006/relationships/oleObject" Target="../embeddings/oleObject3.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1.xml"/><Relationship Id="rId16" Type="http://schemas.openxmlformats.org/officeDocument/2006/relationships/image" Target="../media/image4.wmf"/><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4.bin"/><Relationship Id="rId10" Type="http://schemas.openxmlformats.org/officeDocument/2006/relationships/oleObject" Target="../embeddings/oleObject2.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18" Type="http://schemas.openxmlformats.org/officeDocument/2006/relationships/image" Target="../media/image8.png"/><Relationship Id="rId26" Type="http://schemas.openxmlformats.org/officeDocument/2006/relationships/oleObject" Target="../embeddings/oleObject8.bin"/><Relationship Id="rId3" Type="http://schemas.openxmlformats.org/officeDocument/2006/relationships/slideLayout" Target="../slideLayouts/slideLayout4.xml"/><Relationship Id="rId21" Type="http://schemas.openxmlformats.org/officeDocument/2006/relationships/oleObject" Target="../embeddings/oleObject6.bin"/><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image" Target="../media/image7.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image" Target="../media/image6.png"/><Relationship Id="rId20" Type="http://schemas.openxmlformats.org/officeDocument/2006/relationships/image" Target="../media/image1.wmf"/><Relationship Id="rId29"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image" Target="../media/image3.wmf"/><Relationship Id="rId5" Type="http://schemas.openxmlformats.org/officeDocument/2006/relationships/slideLayout" Target="../slideLayouts/slideLayout6.xml"/><Relationship Id="rId15" Type="http://schemas.openxmlformats.org/officeDocument/2006/relationships/image" Target="../media/image5.png"/><Relationship Id="rId23" Type="http://schemas.openxmlformats.org/officeDocument/2006/relationships/oleObject" Target="../embeddings/oleObject7.bin"/><Relationship Id="rId28" Type="http://schemas.openxmlformats.org/officeDocument/2006/relationships/hyperlink" Target="http://www.facebook.com/pages/PosterPresentationscom/217914411419?v=app_4949752878&amp;ref=ts" TargetMode="External"/><Relationship Id="rId10" Type="http://schemas.openxmlformats.org/officeDocument/2006/relationships/slideLayout" Target="../slideLayouts/slideLayout11.xml"/><Relationship Id="rId19" Type="http://schemas.openxmlformats.org/officeDocument/2006/relationships/oleObject" Target="../embeddings/oleObject5.bin"/><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vmlDrawing" Target="../drawings/vmlDrawing2.vml"/><Relationship Id="rId22" Type="http://schemas.openxmlformats.org/officeDocument/2006/relationships/image" Target="../media/image2.wmf"/><Relationship Id="rId27" Type="http://schemas.openxmlformats.org/officeDocument/2006/relationships/image" Target="../media/image4.w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1"/>
            <a:ext cx="43891200" cy="4371975"/>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flipV="1">
            <a:off x="0" y="4371975"/>
            <a:ext cx="43891200" cy="433386"/>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baseline="-25000" dirty="0"/>
          </a:p>
        </p:txBody>
      </p:sp>
      <p:sp>
        <p:nvSpPr>
          <p:cNvPr id="10" name="Text Box 14"/>
          <p:cNvSpPr txBox="1">
            <a:spLocks noChangeArrowheads="1"/>
          </p:cNvSpPr>
          <p:nvPr/>
        </p:nvSpPr>
        <p:spPr bwMode="auto">
          <a:xfrm>
            <a:off x="819153"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30" name="Rounded Rectangle 29"/>
          <p:cNvSpPr/>
          <p:nvPr userDrawn="1"/>
        </p:nvSpPr>
        <p:spPr>
          <a:xfrm>
            <a:off x="506697" y="5267325"/>
            <a:ext cx="10180063"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userDrawn="1"/>
        </p:nvSpPr>
        <p:spPr>
          <a:xfrm>
            <a:off x="33164748" y="5257799"/>
            <a:ext cx="10180063"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userDrawn="1"/>
        </p:nvSpPr>
        <p:spPr>
          <a:xfrm>
            <a:off x="11233151" y="5257798"/>
            <a:ext cx="21428073" cy="26736675"/>
          </a:xfrm>
          <a:prstGeom prst="roundRect">
            <a:avLst>
              <a:gd name="adj" fmla="val 4574"/>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userDrawn="1"/>
        </p:nvGrpSpPr>
        <p:grpSpPr>
          <a:xfrm>
            <a:off x="-11225189" y="-1"/>
            <a:ext cx="11018865" cy="32918401"/>
            <a:chOff x="-11225189" y="-1"/>
            <a:chExt cx="11018865" cy="32918401"/>
          </a:xfrm>
        </p:grpSpPr>
        <p:sp>
          <p:nvSpPr>
            <p:cNvPr id="48" name="Rectangle 47"/>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trifold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49" name="Straight Connector 48"/>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userDrawn="1"/>
          </p:nvPicPr>
          <p:blipFill>
            <a:blip r:embed="rId4"/>
            <a:stretch>
              <a:fillRect/>
            </a:stretch>
          </p:blipFill>
          <p:spPr>
            <a:xfrm>
              <a:off x="-10740740" y="10261718"/>
              <a:ext cx="1597666" cy="1201935"/>
            </a:xfrm>
            <a:prstGeom prst="rect">
              <a:avLst/>
            </a:prstGeom>
          </p:spPr>
        </p:pic>
        <p:pic>
          <p:nvPicPr>
            <p:cNvPr id="51" name="Picture 50"/>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52" name="Group 51"/>
            <p:cNvGrpSpPr/>
            <p:nvPr userDrawn="1"/>
          </p:nvGrpSpPr>
          <p:grpSpPr>
            <a:xfrm>
              <a:off x="-9744993" y="23540957"/>
              <a:ext cx="7531182" cy="2120439"/>
              <a:chOff x="-4470427" y="11016658"/>
              <a:chExt cx="3470785" cy="974220"/>
            </a:xfrm>
          </p:grpSpPr>
          <p:grpSp>
            <p:nvGrpSpPr>
              <p:cNvPr id="58" name="Group 57"/>
              <p:cNvGrpSpPr/>
              <p:nvPr userDrawn="1"/>
            </p:nvGrpSpPr>
            <p:grpSpPr>
              <a:xfrm>
                <a:off x="-2783495" y="11060886"/>
                <a:ext cx="624431" cy="893535"/>
                <a:chOff x="-3958697" y="11117435"/>
                <a:chExt cx="779338" cy="1280430"/>
              </a:xfrm>
            </p:grpSpPr>
            <p:pic>
              <p:nvPicPr>
                <p:cNvPr id="64" name="Picture 63"/>
                <p:cNvPicPr>
                  <a:picLocks noChangeAspect="1"/>
                </p:cNvPicPr>
                <p:nvPr userDrawn="1"/>
              </p:nvPicPr>
              <p:blipFill>
                <a:blip r:embed="rId6"/>
                <a:stretch>
                  <a:fillRect/>
                </a:stretch>
              </p:blipFill>
              <p:spPr>
                <a:xfrm>
                  <a:off x="-3948160" y="11117435"/>
                  <a:ext cx="768801" cy="1090857"/>
                </a:xfrm>
                <a:prstGeom prst="rect">
                  <a:avLst/>
                </a:prstGeom>
              </p:spPr>
            </p:pic>
            <p:sp>
              <p:nvSpPr>
                <p:cNvPr id="65" name="TextBox 64"/>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59" name="Group 58"/>
              <p:cNvGrpSpPr/>
              <p:nvPr userDrawn="1"/>
            </p:nvGrpSpPr>
            <p:grpSpPr>
              <a:xfrm>
                <a:off x="-2033159" y="11060889"/>
                <a:ext cx="1033517" cy="893529"/>
                <a:chOff x="-2921738" y="11200127"/>
                <a:chExt cx="1420279" cy="1227904"/>
              </a:xfrm>
            </p:grpSpPr>
            <p:pic>
              <p:nvPicPr>
                <p:cNvPr id="62" name="Picture 61"/>
                <p:cNvPicPr>
                  <a:picLocks noChangeAspect="1"/>
                </p:cNvPicPr>
                <p:nvPr userDrawn="1"/>
              </p:nvPicPr>
              <p:blipFill>
                <a:blip r:embed="rId6"/>
                <a:stretch>
                  <a:fillRect/>
                </a:stretch>
              </p:blipFill>
              <p:spPr>
                <a:xfrm>
                  <a:off x="-2921738" y="11200127"/>
                  <a:ext cx="1420279" cy="1029694"/>
                </a:xfrm>
                <a:prstGeom prst="rect">
                  <a:avLst/>
                </a:prstGeom>
              </p:spPr>
            </p:pic>
            <p:sp>
              <p:nvSpPr>
                <p:cNvPr id="63" name="TextBox 62"/>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0" name="Picture 59"/>
              <p:cNvPicPr>
                <a:picLocks noChangeAspect="1"/>
              </p:cNvPicPr>
              <p:nvPr userDrawn="1"/>
            </p:nvPicPr>
            <p:blipFill>
              <a:blip r:embed="rId7"/>
              <a:stretch>
                <a:fillRect/>
              </a:stretch>
            </p:blipFill>
            <p:spPr>
              <a:xfrm>
                <a:off x="-4470427" y="11016658"/>
                <a:ext cx="1098742" cy="847761"/>
              </a:xfrm>
              <a:prstGeom prst="rect">
                <a:avLst/>
              </a:prstGeom>
            </p:spPr>
          </p:pic>
          <p:sp>
            <p:nvSpPr>
              <p:cNvPr id="61" name="TextBox 60"/>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53" name="Group 52"/>
            <p:cNvGrpSpPr/>
            <p:nvPr userDrawn="1"/>
          </p:nvGrpSpPr>
          <p:grpSpPr>
            <a:xfrm>
              <a:off x="-10398793" y="27751410"/>
              <a:ext cx="9323012" cy="2453251"/>
              <a:chOff x="-4754996" y="12734136"/>
              <a:chExt cx="4296559" cy="1127128"/>
            </a:xfrm>
          </p:grpSpPr>
          <p:graphicFrame>
            <p:nvGraphicFramePr>
              <p:cNvPr id="54" name="Object 53"/>
              <p:cNvGraphicFramePr>
                <a:graphicFrameLocks noChangeAspect="1"/>
              </p:cNvGraphicFramePr>
              <p:nvPr userDrawn="1">
                <p:extLst>
                  <p:ext uri="{D42A27DB-BD31-4B8C-83A1-F6EECF244321}">
                    <p14:modId xmlns:p14="http://schemas.microsoft.com/office/powerpoint/2010/main" val="2583320257"/>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130"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55" name="Object 54"/>
              <p:cNvGraphicFramePr>
                <a:graphicFrameLocks noChangeAspect="1"/>
              </p:cNvGraphicFramePr>
              <p:nvPr userDrawn="1">
                <p:extLst>
                  <p:ext uri="{D42A27DB-BD31-4B8C-83A1-F6EECF244321}">
                    <p14:modId xmlns:p14="http://schemas.microsoft.com/office/powerpoint/2010/main" val="3111605449"/>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131"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56" name="TextBox 55"/>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57" name="TextBox 56"/>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grpSp>
        <p:nvGrpSpPr>
          <p:cNvPr id="66" name="Group 65"/>
          <p:cNvGrpSpPr/>
          <p:nvPr userDrawn="1"/>
        </p:nvGrpSpPr>
        <p:grpSpPr>
          <a:xfrm>
            <a:off x="44157839" y="-55065"/>
            <a:ext cx="11062139" cy="32973465"/>
            <a:chOff x="44157839" y="-55065"/>
            <a:chExt cx="11062139" cy="32973465"/>
          </a:xfrm>
        </p:grpSpPr>
        <p:sp>
          <p:nvSpPr>
            <p:cNvPr id="67" name="Rectangle 66"/>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68" name="Object 67"/>
            <p:cNvGraphicFramePr>
              <a:graphicFrameLocks noChangeAspect="1"/>
            </p:cNvGraphicFramePr>
            <p:nvPr userDrawn="1">
              <p:extLst>
                <p:ext uri="{D42A27DB-BD31-4B8C-83A1-F6EECF244321}">
                  <p14:modId xmlns:p14="http://schemas.microsoft.com/office/powerpoint/2010/main" val="298943172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132"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69" name="Picture 68"/>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70" name="Object 69"/>
            <p:cNvGraphicFramePr>
              <a:graphicFrameLocks noChangeAspect="1"/>
            </p:cNvGraphicFramePr>
            <p:nvPr userDrawn="1">
              <p:extLst>
                <p:ext uri="{D42A27DB-BD31-4B8C-83A1-F6EECF244321}">
                  <p14:modId xmlns:p14="http://schemas.microsoft.com/office/powerpoint/2010/main" val="2574947463"/>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133"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71" name="Group 70"/>
            <p:cNvGrpSpPr/>
            <p:nvPr userDrawn="1"/>
          </p:nvGrpSpPr>
          <p:grpSpPr>
            <a:xfrm>
              <a:off x="44487207" y="29414560"/>
              <a:ext cx="10354213" cy="1265612"/>
              <a:chOff x="44200453" y="28362386"/>
              <a:chExt cx="9771399" cy="1090622"/>
            </a:xfrm>
          </p:grpSpPr>
          <p:sp>
            <p:nvSpPr>
              <p:cNvPr id="73" name="Rounded Rectangle 72"/>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75" name="TextBox 74"/>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72" name="TextBox 71"/>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spTree>
  </p:cSld>
  <p:clrMap bg1="lt1" tx1="dk1" bg2="lt2" tx2="dk2" accent1="accent1" accent2="accent2" accent3="accent3" accent4="accent4" accent5="accent5" accent6="accent6" hlink="hlink" folHlink="folHlink"/>
  <p:sldLayoutIdLst>
    <p:sldLayoutId id="2147483652"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2194560" y="1318262"/>
            <a:ext cx="39502080" cy="5486400"/>
          </a:xfrm>
          <a:prstGeom prst="rect">
            <a:avLst/>
          </a:prstGeom>
        </p:spPr>
        <p:txBody>
          <a:bodyPr vert="horz" lIns="438912" tIns="219456" rIns="438912" bIns="219456"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2194560" y="7680960"/>
            <a:ext cx="39502080" cy="22603968"/>
          </a:xfrm>
          <a:prstGeom prst="rect">
            <a:avLst/>
          </a:prstGeom>
        </p:spPr>
        <p:txBody>
          <a:bodyPr vert="horz" lIns="438912" tIns="219456" rIns="438912" bIns="219456">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2194560" y="30800042"/>
            <a:ext cx="10241280" cy="1752600"/>
          </a:xfrm>
          <a:prstGeom prst="rect">
            <a:avLst/>
          </a:prstGeom>
        </p:spPr>
        <p:txBody>
          <a:bodyPr vert="horz" lIns="438912" tIns="219456" rIns="438912" bIns="219456" anchor="b"/>
          <a:lstStyle>
            <a:lvl1pPr algn="l" eaLnBrk="1" latinLnBrk="0" hangingPunct="1">
              <a:defRPr kumimoji="0" sz="5800">
                <a:solidFill>
                  <a:schemeClr val="tx1">
                    <a:shade val="50000"/>
                  </a:schemeClr>
                </a:solidFill>
              </a:defRPr>
            </a:lvl1pPr>
          </a:lstStyle>
          <a:p>
            <a:pPr eaLnBrk="1" latinLnBrk="0" hangingPunct="1"/>
            <a:fld id="{7CB97365-EBCA-4027-87D5-99FC1D4DF0BB}" type="datetimeFigureOut">
              <a:rPr lang="en-US" smtClean="0"/>
              <a:pPr eaLnBrk="1" latinLnBrk="0" hangingPunct="1"/>
              <a:t>4/3/2014</a:t>
            </a:fld>
            <a:endParaRPr lang="en-US">
              <a:solidFill>
                <a:schemeClr val="tx1">
                  <a:shade val="50000"/>
                </a:schemeClr>
              </a:solidFill>
            </a:endParaRPr>
          </a:p>
        </p:txBody>
      </p:sp>
      <p:sp>
        <p:nvSpPr>
          <p:cNvPr id="3" name="Footer Placeholder 2"/>
          <p:cNvSpPr>
            <a:spLocks noGrp="1"/>
          </p:cNvSpPr>
          <p:nvPr>
            <p:ph type="ftr" sz="quarter" idx="3"/>
          </p:nvPr>
        </p:nvSpPr>
        <p:spPr>
          <a:xfrm>
            <a:off x="14996160" y="30800042"/>
            <a:ext cx="13898880" cy="1752600"/>
          </a:xfrm>
          <a:prstGeom prst="rect">
            <a:avLst/>
          </a:prstGeom>
        </p:spPr>
        <p:txBody>
          <a:bodyPr vert="horz" lIns="438912" tIns="219456" rIns="438912" bIns="219456" anchor="b"/>
          <a:lstStyle>
            <a:lvl1pPr algn="ctr" eaLnBrk="1" latinLnBrk="0" hangingPunct="1">
              <a:defRPr kumimoji="0" sz="5800">
                <a:solidFill>
                  <a:schemeClr val="tx1">
                    <a:shade val="50000"/>
                  </a:schemeClr>
                </a:solidFill>
              </a:defRPr>
            </a:lvl1pPr>
          </a:lstStyle>
          <a:p>
            <a:endParaRPr kumimoji="0" lang="en-US">
              <a:solidFill>
                <a:schemeClr val="tx1">
                  <a:shade val="50000"/>
                </a:schemeClr>
              </a:solidFill>
            </a:endParaRPr>
          </a:p>
        </p:txBody>
      </p:sp>
      <p:sp>
        <p:nvSpPr>
          <p:cNvPr id="23" name="Slide Number Placeholder 22"/>
          <p:cNvSpPr>
            <a:spLocks noGrp="1"/>
          </p:cNvSpPr>
          <p:nvPr>
            <p:ph type="sldNum" sz="quarter" idx="4"/>
          </p:nvPr>
        </p:nvSpPr>
        <p:spPr>
          <a:xfrm>
            <a:off x="38039040" y="30800042"/>
            <a:ext cx="3657600" cy="1752600"/>
          </a:xfrm>
          <a:prstGeom prst="rect">
            <a:avLst/>
          </a:prstGeom>
        </p:spPr>
        <p:txBody>
          <a:bodyPr vert="horz" lIns="0" tIns="219456" rIns="0" bIns="219456" anchor="b"/>
          <a:lstStyle>
            <a:lvl1pPr algn="r" eaLnBrk="1" latinLnBrk="0" hangingPunct="1">
              <a:defRPr kumimoji="0" sz="5800">
                <a:solidFill>
                  <a:schemeClr val="tx1">
                    <a:shade val="50000"/>
                  </a:schemeClr>
                </a:solidFill>
              </a:defRPr>
            </a:lvl1pPr>
          </a:lstStyle>
          <a:p>
            <a:fld id="{69E29E33-B620-47F9-BB04-8846C2A5AFCC}" type="slidenum">
              <a:rPr kumimoji="0" lang="en-US" smtClean="0"/>
              <a:pPr eaLnBrk="1" latinLnBrk="0" hangingPunct="1"/>
              <a:t>‹#›</a:t>
            </a:fld>
            <a:endParaRPr kumimoji="0" lang="en-US" dirty="0">
              <a:solidFill>
                <a:schemeClr val="tx1">
                  <a:shade val="50000"/>
                </a:schemeClr>
              </a:solidFill>
            </a:endParaRPr>
          </a:p>
        </p:txBody>
      </p:sp>
      <p:sp>
        <p:nvSpPr>
          <p:cNvPr id="7" name="Rounded Rectangle 6"/>
          <p:cNvSpPr/>
          <p:nvPr userDrawn="1"/>
        </p:nvSpPr>
        <p:spPr>
          <a:xfrm>
            <a:off x="506697" y="5267325"/>
            <a:ext cx="10180063"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userDrawn="1"/>
        </p:nvSpPr>
        <p:spPr>
          <a:xfrm>
            <a:off x="33164748" y="5257799"/>
            <a:ext cx="10180063"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userDrawn="1"/>
        </p:nvSpPr>
        <p:spPr>
          <a:xfrm>
            <a:off x="11233151" y="5257798"/>
            <a:ext cx="21428073" cy="26736675"/>
          </a:xfrm>
          <a:prstGeom prst="roundRect">
            <a:avLst>
              <a:gd name="adj" fmla="val 4574"/>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userDrawn="1"/>
        </p:nvGrpSpPr>
        <p:grpSpPr>
          <a:xfrm>
            <a:off x="-11225189" y="-1"/>
            <a:ext cx="11018865" cy="32918401"/>
            <a:chOff x="-11225189" y="-1"/>
            <a:chExt cx="11018865" cy="32918401"/>
          </a:xfrm>
        </p:grpSpPr>
        <p:sp>
          <p:nvSpPr>
            <p:cNvPr id="11" name="Rectangle 1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trifold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12" name="Straight Connector 1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userDrawn="1"/>
          </p:nvPicPr>
          <p:blipFill>
            <a:blip r:embed="rId15"/>
            <a:stretch>
              <a:fillRect/>
            </a:stretch>
          </p:blipFill>
          <p:spPr>
            <a:xfrm>
              <a:off x="-10740740" y="10261718"/>
              <a:ext cx="1597666" cy="1201935"/>
            </a:xfrm>
            <a:prstGeom prst="rect">
              <a:avLst/>
            </a:prstGeom>
          </p:spPr>
        </p:pic>
        <p:pic>
          <p:nvPicPr>
            <p:cNvPr id="16" name="Picture 15"/>
            <p:cNvPicPr>
              <a:picLocks noChangeAspect="1"/>
            </p:cNvPicPr>
            <p:nvPr userDrawn="1"/>
          </p:nvPicPr>
          <p:blipFill>
            <a:blip r:embed="rId16"/>
            <a:stretch>
              <a:fillRect/>
            </a:stretch>
          </p:blipFill>
          <p:spPr>
            <a:xfrm>
              <a:off x="-10732765" y="15696927"/>
              <a:ext cx="9986808" cy="1053596"/>
            </a:xfrm>
            <a:prstGeom prst="rect">
              <a:avLst/>
            </a:prstGeom>
          </p:spPr>
        </p:pic>
        <p:grpSp>
          <p:nvGrpSpPr>
            <p:cNvPr id="17" name="Group 16"/>
            <p:cNvGrpSpPr/>
            <p:nvPr userDrawn="1"/>
          </p:nvGrpSpPr>
          <p:grpSpPr>
            <a:xfrm>
              <a:off x="-9744993" y="23540957"/>
              <a:ext cx="7531182" cy="2120439"/>
              <a:chOff x="-4470427" y="11016658"/>
              <a:chExt cx="3470785" cy="974220"/>
            </a:xfrm>
          </p:grpSpPr>
          <p:grpSp>
            <p:nvGrpSpPr>
              <p:cNvPr id="25" name="Group 24"/>
              <p:cNvGrpSpPr/>
              <p:nvPr userDrawn="1"/>
            </p:nvGrpSpPr>
            <p:grpSpPr>
              <a:xfrm>
                <a:off x="-2783495" y="11060886"/>
                <a:ext cx="624431" cy="893535"/>
                <a:chOff x="-3958697" y="11117435"/>
                <a:chExt cx="779338" cy="1280430"/>
              </a:xfrm>
            </p:grpSpPr>
            <p:pic>
              <p:nvPicPr>
                <p:cNvPr id="31" name="Picture 30"/>
                <p:cNvPicPr>
                  <a:picLocks noChangeAspect="1"/>
                </p:cNvPicPr>
                <p:nvPr userDrawn="1"/>
              </p:nvPicPr>
              <p:blipFill>
                <a:blip r:embed="rId17"/>
                <a:stretch>
                  <a:fillRect/>
                </a:stretch>
              </p:blipFill>
              <p:spPr>
                <a:xfrm>
                  <a:off x="-3948160" y="11117435"/>
                  <a:ext cx="768801" cy="1090857"/>
                </a:xfrm>
                <a:prstGeom prst="rect">
                  <a:avLst/>
                </a:prstGeom>
              </p:spPr>
            </p:pic>
            <p:sp>
              <p:nvSpPr>
                <p:cNvPr id="32" name="TextBox 3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26" name="Group 25"/>
              <p:cNvGrpSpPr/>
              <p:nvPr userDrawn="1"/>
            </p:nvGrpSpPr>
            <p:grpSpPr>
              <a:xfrm>
                <a:off x="-2033159" y="11060889"/>
                <a:ext cx="1033517" cy="893529"/>
                <a:chOff x="-2921738" y="11200127"/>
                <a:chExt cx="1420279" cy="1227904"/>
              </a:xfrm>
            </p:grpSpPr>
            <p:pic>
              <p:nvPicPr>
                <p:cNvPr id="29" name="Picture 28"/>
                <p:cNvPicPr>
                  <a:picLocks noChangeAspect="1"/>
                </p:cNvPicPr>
                <p:nvPr userDrawn="1"/>
              </p:nvPicPr>
              <p:blipFill>
                <a:blip r:embed="rId17"/>
                <a:stretch>
                  <a:fillRect/>
                </a:stretch>
              </p:blipFill>
              <p:spPr>
                <a:xfrm>
                  <a:off x="-2921738" y="11200127"/>
                  <a:ext cx="1420279" cy="1029694"/>
                </a:xfrm>
                <a:prstGeom prst="rect">
                  <a:avLst/>
                </a:prstGeom>
              </p:spPr>
            </p:pic>
            <p:sp>
              <p:nvSpPr>
                <p:cNvPr id="30" name="TextBox 2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27" name="Picture 26"/>
              <p:cNvPicPr>
                <a:picLocks noChangeAspect="1"/>
              </p:cNvPicPr>
              <p:nvPr userDrawn="1"/>
            </p:nvPicPr>
            <p:blipFill>
              <a:blip r:embed="rId18"/>
              <a:stretch>
                <a:fillRect/>
              </a:stretch>
            </p:blipFill>
            <p:spPr>
              <a:xfrm>
                <a:off x="-4470427" y="11016658"/>
                <a:ext cx="1098742" cy="847761"/>
              </a:xfrm>
              <a:prstGeom prst="rect">
                <a:avLst/>
              </a:prstGeom>
            </p:spPr>
          </p:pic>
          <p:sp>
            <p:nvSpPr>
              <p:cNvPr id="28" name="TextBox 2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18" name="Group 17"/>
            <p:cNvGrpSpPr/>
            <p:nvPr userDrawn="1"/>
          </p:nvGrpSpPr>
          <p:grpSpPr>
            <a:xfrm>
              <a:off x="-10398793" y="27751410"/>
              <a:ext cx="9323012" cy="2453251"/>
              <a:chOff x="-4754996" y="12734136"/>
              <a:chExt cx="4296559" cy="1127128"/>
            </a:xfrm>
          </p:grpSpPr>
          <p:graphicFrame>
            <p:nvGraphicFramePr>
              <p:cNvPr id="19" name="Object 18"/>
              <p:cNvGraphicFramePr>
                <a:graphicFrameLocks noChangeAspect="1"/>
              </p:cNvGraphicFramePr>
              <p:nvPr userDrawn="1">
                <p:extLst>
                  <p:ext uri="{D42A27DB-BD31-4B8C-83A1-F6EECF244321}">
                    <p14:modId xmlns:p14="http://schemas.microsoft.com/office/powerpoint/2010/main" val="2583320257"/>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146" name="Image" r:id="rId19" imgW="1828440" imgH="1117440" progId="Photoshop.Image.13">
                      <p:embed/>
                    </p:oleObj>
                  </mc:Choice>
                  <mc:Fallback>
                    <p:oleObj name="Image" r:id="rId19" imgW="1828440" imgH="1117440" progId="Photoshop.Image.13">
                      <p:embed/>
                      <p:pic>
                        <p:nvPicPr>
                          <p:cNvPr id="0" name=""/>
                          <p:cNvPicPr/>
                          <p:nvPr/>
                        </p:nvPicPr>
                        <p:blipFill>
                          <a:blip r:embed="rId20"/>
                          <a:stretch>
                            <a:fillRect/>
                          </a:stretch>
                        </p:blipFill>
                        <p:spPr>
                          <a:xfrm>
                            <a:off x="-4533347" y="12734142"/>
                            <a:ext cx="1828800" cy="1117600"/>
                          </a:xfrm>
                          <a:prstGeom prst="rect">
                            <a:avLst/>
                          </a:prstGeom>
                        </p:spPr>
                      </p:pic>
                    </p:oleObj>
                  </mc:Fallback>
                </mc:AlternateContent>
              </a:graphicData>
            </a:graphic>
          </p:graphicFrame>
          <p:graphicFrame>
            <p:nvGraphicFramePr>
              <p:cNvPr id="20" name="Object 19"/>
              <p:cNvGraphicFramePr>
                <a:graphicFrameLocks noChangeAspect="1"/>
              </p:cNvGraphicFramePr>
              <p:nvPr userDrawn="1">
                <p:extLst>
                  <p:ext uri="{D42A27DB-BD31-4B8C-83A1-F6EECF244321}">
                    <p14:modId xmlns:p14="http://schemas.microsoft.com/office/powerpoint/2010/main" val="3111605449"/>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147" name="Image" r:id="rId21" imgW="1828440" imgH="1117440" progId="Photoshop.Image.13">
                      <p:embed/>
                    </p:oleObj>
                  </mc:Choice>
                  <mc:Fallback>
                    <p:oleObj name="Image" r:id="rId21" imgW="1828440" imgH="1117440" progId="Photoshop.Image.13">
                      <p:embed/>
                      <p:pic>
                        <p:nvPicPr>
                          <p:cNvPr id="0" name=""/>
                          <p:cNvPicPr/>
                          <p:nvPr/>
                        </p:nvPicPr>
                        <p:blipFill>
                          <a:blip r:embed="rId22"/>
                          <a:stretch>
                            <a:fillRect/>
                          </a:stretch>
                        </p:blipFill>
                        <p:spPr>
                          <a:xfrm>
                            <a:off x="-2456641" y="12737835"/>
                            <a:ext cx="1828800" cy="1117600"/>
                          </a:xfrm>
                          <a:prstGeom prst="rect">
                            <a:avLst/>
                          </a:prstGeom>
                        </p:spPr>
                      </p:pic>
                    </p:oleObj>
                  </mc:Fallback>
                </mc:AlternateContent>
              </a:graphicData>
            </a:graphic>
          </p:graphicFrame>
          <p:sp>
            <p:nvSpPr>
              <p:cNvPr id="21" name="TextBox 20"/>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24" name="TextBox 2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grpSp>
        <p:nvGrpSpPr>
          <p:cNvPr id="33" name="Group 32"/>
          <p:cNvGrpSpPr/>
          <p:nvPr userDrawn="1"/>
        </p:nvGrpSpPr>
        <p:grpSpPr>
          <a:xfrm>
            <a:off x="44157839" y="-55065"/>
            <a:ext cx="11062139" cy="32973465"/>
            <a:chOff x="44157839" y="-55065"/>
            <a:chExt cx="11062139" cy="32973465"/>
          </a:xfrm>
        </p:grpSpPr>
        <p:sp>
          <p:nvSpPr>
            <p:cNvPr id="34" name="Rectangle 3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35" name="Object 34"/>
            <p:cNvGraphicFramePr>
              <a:graphicFrameLocks noChangeAspect="1"/>
            </p:cNvGraphicFramePr>
            <p:nvPr userDrawn="1">
              <p:extLst>
                <p:ext uri="{D42A27DB-BD31-4B8C-83A1-F6EECF244321}">
                  <p14:modId xmlns:p14="http://schemas.microsoft.com/office/powerpoint/2010/main" val="298943172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148" name="Image" r:id="rId23" imgW="4571280" imgH="1688760" progId="Photoshop.Image.13">
                    <p:embed/>
                  </p:oleObj>
                </mc:Choice>
                <mc:Fallback>
                  <p:oleObj name="Image" r:id="rId23" imgW="4571280" imgH="1688760" progId="Photoshop.Image.13">
                    <p:embed/>
                    <p:pic>
                      <p:nvPicPr>
                        <p:cNvPr id="0" name=""/>
                        <p:cNvPicPr/>
                        <p:nvPr/>
                      </p:nvPicPr>
                      <p:blipFill>
                        <a:blip r:embed="rId24"/>
                        <a:stretch>
                          <a:fillRect/>
                        </a:stretch>
                      </p:blipFill>
                      <p:spPr>
                        <a:xfrm>
                          <a:off x="46915679" y="3349444"/>
                          <a:ext cx="5586150" cy="2063772"/>
                        </a:xfrm>
                        <a:prstGeom prst="rect">
                          <a:avLst/>
                        </a:prstGeom>
                      </p:spPr>
                    </p:pic>
                  </p:oleObj>
                </mc:Fallback>
              </mc:AlternateContent>
            </a:graphicData>
          </a:graphic>
        </p:graphicFrame>
        <p:pic>
          <p:nvPicPr>
            <p:cNvPr id="36" name="Picture 35"/>
            <p:cNvPicPr>
              <a:picLocks noChangeAspect="1"/>
            </p:cNvPicPr>
            <p:nvPr userDrawn="1"/>
          </p:nvPicPr>
          <p:blipFill>
            <a:blip r:embed="rId25"/>
            <a:stretch>
              <a:fillRect/>
            </a:stretch>
          </p:blipFill>
          <p:spPr>
            <a:xfrm>
              <a:off x="44621819" y="7740040"/>
              <a:ext cx="2969584" cy="1370577"/>
            </a:xfrm>
            <a:prstGeom prst="rect">
              <a:avLst/>
            </a:prstGeom>
            <a:ln>
              <a:noFill/>
            </a:ln>
          </p:spPr>
        </p:pic>
        <p:graphicFrame>
          <p:nvGraphicFramePr>
            <p:cNvPr id="37" name="Object 36"/>
            <p:cNvGraphicFramePr>
              <a:graphicFrameLocks noChangeAspect="1"/>
            </p:cNvGraphicFramePr>
            <p:nvPr userDrawn="1">
              <p:extLst>
                <p:ext uri="{D42A27DB-BD31-4B8C-83A1-F6EECF244321}">
                  <p14:modId xmlns:p14="http://schemas.microsoft.com/office/powerpoint/2010/main" val="2574947463"/>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149" name="Image" r:id="rId26" imgW="1574280" imgH="1053720" progId="Photoshop.Image.13">
                    <p:embed/>
                  </p:oleObj>
                </mc:Choice>
                <mc:Fallback>
                  <p:oleObj name="Image" r:id="rId26" imgW="1574280" imgH="1053720" progId="Photoshop.Image.13">
                    <p:embed/>
                    <p:pic>
                      <p:nvPicPr>
                        <p:cNvPr id="0" name=""/>
                        <p:cNvPicPr/>
                        <p:nvPr/>
                      </p:nvPicPr>
                      <p:blipFill>
                        <a:blip r:embed="rId27"/>
                        <a:stretch>
                          <a:fillRect/>
                        </a:stretch>
                      </p:blipFill>
                      <p:spPr>
                        <a:xfrm>
                          <a:off x="44629619" y="12347263"/>
                          <a:ext cx="1482266" cy="992162"/>
                        </a:xfrm>
                        <a:prstGeom prst="rect">
                          <a:avLst/>
                        </a:prstGeom>
                      </p:spPr>
                    </p:pic>
                  </p:oleObj>
                </mc:Fallback>
              </mc:AlternateContent>
            </a:graphicData>
          </a:graphic>
        </p:graphicFrame>
        <p:grpSp>
          <p:nvGrpSpPr>
            <p:cNvPr id="38" name="Group 37"/>
            <p:cNvGrpSpPr/>
            <p:nvPr userDrawn="1"/>
          </p:nvGrpSpPr>
          <p:grpSpPr>
            <a:xfrm>
              <a:off x="44487207" y="29414560"/>
              <a:ext cx="10354213" cy="1265612"/>
              <a:chOff x="44200453" y="28362386"/>
              <a:chExt cx="9771399" cy="1090622"/>
            </a:xfrm>
          </p:grpSpPr>
          <p:sp>
            <p:nvSpPr>
              <p:cNvPr id="40" name="Rounded Rectangle 3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7" descr="http://t2.gstatic.com/images?q=tbn:ANd9GcR4APHC6TT9w54M2zn_pvCiBxUNcspYPoVxirLRphBoJabfSvu7zw">
                <a:hlinkClick r:id="rId28"/>
              </p:cNvPr>
              <p:cNvPicPr>
                <a:picLocks noChangeAspect="1" noChangeArrowheads="1"/>
              </p:cNvPicPr>
              <p:nvPr userDrawn="1"/>
            </p:nvPicPr>
            <p:blipFill>
              <a:blip r:embed="rId29" cstate="print"/>
              <a:srcRect/>
              <a:stretch>
                <a:fillRect/>
              </a:stretch>
            </p:blipFill>
            <p:spPr bwMode="auto">
              <a:xfrm>
                <a:off x="44326393" y="28460718"/>
                <a:ext cx="914401" cy="914399"/>
              </a:xfrm>
              <a:prstGeom prst="rect">
                <a:avLst/>
              </a:prstGeom>
              <a:noFill/>
              <a:ln>
                <a:noFill/>
              </a:ln>
            </p:spPr>
          </p:pic>
          <p:sp>
            <p:nvSpPr>
              <p:cNvPr id="42" name="TextBox 41"/>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39" name="TextBox 38"/>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spTree>
  </p:cSld>
  <p:clrMap bg1="dk1" tx1="lt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Lst>
  <p:txStyles>
    <p:titleStyle>
      <a:lvl1pPr algn="ctr" rtl="0" eaLnBrk="1" latinLnBrk="0" hangingPunct="1">
        <a:spcBef>
          <a:spcPct val="0"/>
        </a:spcBef>
        <a:buNone/>
        <a:defRPr kumimoji="0" sz="197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2633472" indent="-1975104" algn="l" rtl="0" eaLnBrk="1" latinLnBrk="0" hangingPunct="1">
        <a:spcBef>
          <a:spcPct val="20000"/>
        </a:spcBef>
        <a:buClr>
          <a:schemeClr val="tx1">
            <a:shade val="95000"/>
          </a:schemeClr>
        </a:buClr>
        <a:buSzPct val="65000"/>
        <a:buFont typeface="Wingdings 2"/>
        <a:buChar char=""/>
        <a:defRPr kumimoji="0" sz="13400" kern="1200">
          <a:solidFill>
            <a:schemeClr val="tx1"/>
          </a:solidFill>
          <a:latin typeface="+mn-lt"/>
          <a:ea typeface="+mn-ea"/>
          <a:cs typeface="+mn-cs"/>
        </a:defRPr>
      </a:lvl1pPr>
      <a:lvl2pPr marL="4169664" indent="-1360627" algn="l" rtl="0" eaLnBrk="1" latinLnBrk="0" hangingPunct="1">
        <a:spcBef>
          <a:spcPct val="20000"/>
        </a:spcBef>
        <a:buClr>
          <a:schemeClr val="tx1"/>
        </a:buClr>
        <a:buSzPct val="80000"/>
        <a:buFont typeface="Wingdings 2"/>
        <a:buChar char=""/>
        <a:defRPr kumimoji="0" sz="11500" kern="1200">
          <a:solidFill>
            <a:schemeClr val="tx1"/>
          </a:solidFill>
          <a:latin typeface="+mn-lt"/>
          <a:ea typeface="+mn-ea"/>
          <a:cs typeface="+mn-cs"/>
        </a:defRPr>
      </a:lvl2pPr>
      <a:lvl3pPr marL="5442509" indent="-1097280" algn="l" rtl="0" eaLnBrk="1" latinLnBrk="0" hangingPunct="1">
        <a:spcBef>
          <a:spcPct val="20000"/>
        </a:spcBef>
        <a:buClr>
          <a:schemeClr val="tx1"/>
        </a:buClr>
        <a:buSzPct val="95000"/>
        <a:buFont typeface="Wingdings"/>
        <a:buChar char=""/>
        <a:defRPr kumimoji="0" sz="10600" kern="1200">
          <a:solidFill>
            <a:schemeClr val="tx1"/>
          </a:solidFill>
          <a:latin typeface="+mn-lt"/>
          <a:ea typeface="+mn-ea"/>
          <a:cs typeface="+mn-cs"/>
        </a:defRPr>
      </a:lvl3pPr>
      <a:lvl4pPr marL="6495898" indent="-877824" algn="l" rtl="0" eaLnBrk="1" latinLnBrk="0" hangingPunct="1">
        <a:spcBef>
          <a:spcPct val="20000"/>
        </a:spcBef>
        <a:buClr>
          <a:schemeClr val="tx1"/>
        </a:buClr>
        <a:buSzPct val="100000"/>
        <a:buFont typeface="Wingdings 3"/>
        <a:buChar char=""/>
        <a:defRPr kumimoji="0" sz="9600" kern="1200">
          <a:solidFill>
            <a:schemeClr val="tx1"/>
          </a:solidFill>
          <a:latin typeface="+mn-lt"/>
          <a:ea typeface="+mn-ea"/>
          <a:cs typeface="+mn-cs"/>
        </a:defRPr>
      </a:lvl4pPr>
      <a:lvl5pPr marL="7417613" indent="-877824" algn="l" rtl="0" eaLnBrk="1" latinLnBrk="0" hangingPunct="1">
        <a:spcBef>
          <a:spcPct val="20000"/>
        </a:spcBef>
        <a:buClr>
          <a:schemeClr val="tx1"/>
        </a:buClr>
        <a:buFont typeface="Wingdings 2"/>
        <a:buChar char=""/>
        <a:defRPr kumimoji="0" sz="9600" kern="1200">
          <a:solidFill>
            <a:schemeClr val="tx1"/>
          </a:solidFill>
          <a:latin typeface="+mn-lt"/>
          <a:ea typeface="+mn-ea"/>
          <a:cs typeface="+mn-cs"/>
        </a:defRPr>
      </a:lvl5pPr>
      <a:lvl6pPr marL="8471002" indent="-877824" algn="l" rtl="0" eaLnBrk="1" latinLnBrk="0" hangingPunct="1">
        <a:spcBef>
          <a:spcPct val="20000"/>
        </a:spcBef>
        <a:buClr>
          <a:schemeClr val="tx1"/>
        </a:buClr>
        <a:buFont typeface="Wingdings 3"/>
        <a:buChar char=""/>
        <a:defRPr kumimoji="0" sz="8600" kern="1200">
          <a:solidFill>
            <a:schemeClr val="tx1"/>
          </a:solidFill>
          <a:latin typeface="+mn-lt"/>
          <a:ea typeface="+mn-ea"/>
          <a:cs typeface="+mn-cs"/>
        </a:defRPr>
      </a:lvl6pPr>
      <a:lvl7pPr marL="9436608" indent="-877824" algn="l" rtl="0" eaLnBrk="1" latinLnBrk="0" hangingPunct="1">
        <a:spcBef>
          <a:spcPct val="20000"/>
        </a:spcBef>
        <a:buClr>
          <a:schemeClr val="tx1"/>
        </a:buClr>
        <a:buFont typeface="Wingdings 2"/>
        <a:buChar char=""/>
        <a:defRPr kumimoji="0" sz="7700" kern="1200">
          <a:solidFill>
            <a:schemeClr val="tx1"/>
          </a:solidFill>
          <a:latin typeface="+mn-lt"/>
          <a:ea typeface="+mn-ea"/>
          <a:cs typeface="+mn-cs"/>
        </a:defRPr>
      </a:lvl7pPr>
      <a:lvl8pPr marL="10402214" indent="-877824" algn="l" rtl="0" eaLnBrk="1" latinLnBrk="0" hangingPunct="1">
        <a:spcBef>
          <a:spcPct val="20000"/>
        </a:spcBef>
        <a:buClr>
          <a:schemeClr val="tx1"/>
        </a:buClr>
        <a:buFont typeface="Wingdings 2"/>
        <a:buChar char=""/>
        <a:defRPr kumimoji="0" sz="6700" kern="1200">
          <a:solidFill>
            <a:schemeClr val="tx1"/>
          </a:solidFill>
          <a:latin typeface="+mn-lt"/>
          <a:ea typeface="+mn-ea"/>
          <a:cs typeface="+mn-cs"/>
        </a:defRPr>
      </a:lvl8pPr>
      <a:lvl9pPr marL="11367821" indent="-877824" algn="l" rtl="0" eaLnBrk="1" latinLnBrk="0" hangingPunct="1">
        <a:spcBef>
          <a:spcPct val="20000"/>
        </a:spcBef>
        <a:buClr>
          <a:schemeClr val="tx1"/>
        </a:buClr>
        <a:buFont typeface="Wingdings 2"/>
        <a:buChar char=""/>
        <a:defRPr kumimoji="0" sz="67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194560" algn="l" rtl="0" eaLnBrk="1" latinLnBrk="0" hangingPunct="1">
        <a:defRPr kumimoji="0" kern="1200">
          <a:solidFill>
            <a:schemeClr val="tx1"/>
          </a:solidFill>
          <a:latin typeface="+mn-lt"/>
          <a:ea typeface="+mn-ea"/>
          <a:cs typeface="+mn-cs"/>
        </a:defRPr>
      </a:lvl2pPr>
      <a:lvl3pPr marL="4389120" algn="l" rtl="0" eaLnBrk="1" latinLnBrk="0" hangingPunct="1">
        <a:defRPr kumimoji="0" kern="1200">
          <a:solidFill>
            <a:schemeClr val="tx1"/>
          </a:solidFill>
          <a:latin typeface="+mn-lt"/>
          <a:ea typeface="+mn-ea"/>
          <a:cs typeface="+mn-cs"/>
        </a:defRPr>
      </a:lvl3pPr>
      <a:lvl4pPr marL="6583680" algn="l" rtl="0" eaLnBrk="1" latinLnBrk="0" hangingPunct="1">
        <a:defRPr kumimoji="0" kern="1200">
          <a:solidFill>
            <a:schemeClr val="tx1"/>
          </a:solidFill>
          <a:latin typeface="+mn-lt"/>
          <a:ea typeface="+mn-ea"/>
          <a:cs typeface="+mn-cs"/>
        </a:defRPr>
      </a:lvl4pPr>
      <a:lvl5pPr marL="8778240" algn="l" rtl="0" eaLnBrk="1" latinLnBrk="0" hangingPunct="1">
        <a:defRPr kumimoji="0" kern="1200">
          <a:solidFill>
            <a:schemeClr val="tx1"/>
          </a:solidFill>
          <a:latin typeface="+mn-lt"/>
          <a:ea typeface="+mn-ea"/>
          <a:cs typeface="+mn-cs"/>
        </a:defRPr>
      </a:lvl5pPr>
      <a:lvl6pPr marL="10972800" algn="l" rtl="0" eaLnBrk="1" latinLnBrk="0" hangingPunct="1">
        <a:defRPr kumimoji="0" kern="1200">
          <a:solidFill>
            <a:schemeClr val="tx1"/>
          </a:solidFill>
          <a:latin typeface="+mn-lt"/>
          <a:ea typeface="+mn-ea"/>
          <a:cs typeface="+mn-cs"/>
        </a:defRPr>
      </a:lvl6pPr>
      <a:lvl7pPr marL="13167360" algn="l" rtl="0" eaLnBrk="1" latinLnBrk="0" hangingPunct="1">
        <a:defRPr kumimoji="0" kern="1200">
          <a:solidFill>
            <a:schemeClr val="tx1"/>
          </a:solidFill>
          <a:latin typeface="+mn-lt"/>
          <a:ea typeface="+mn-ea"/>
          <a:cs typeface="+mn-cs"/>
        </a:defRPr>
      </a:lvl7pPr>
      <a:lvl8pPr marL="15361920" algn="l" rtl="0" eaLnBrk="1" latinLnBrk="0" hangingPunct="1">
        <a:defRPr kumimoji="0" kern="1200">
          <a:solidFill>
            <a:schemeClr val="tx1"/>
          </a:solidFill>
          <a:latin typeface="+mn-lt"/>
          <a:ea typeface="+mn-ea"/>
          <a:cs typeface="+mn-cs"/>
        </a:defRPr>
      </a:lvl8pPr>
      <a:lvl9pPr marL="1755648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12.jpg"/><Relationship Id="rId21" Type="http://schemas.openxmlformats.org/officeDocument/2006/relationships/image" Target="../media/image23.png"/><Relationship Id="rId7" Type="http://schemas.microsoft.com/office/2007/relationships/hdphoto" Target="../media/hdphoto2.wdp"/><Relationship Id="rId12" Type="http://schemas.microsoft.com/office/2007/relationships/diagramDrawing" Target="../diagrams/drawing1.xml"/><Relationship Id="rId1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diagramColors" Target="../diagrams/colors1.xml"/><Relationship Id="rId5" Type="http://schemas.microsoft.com/office/2007/relationships/hdphoto" Target="../media/hdphoto1.wdp"/><Relationship Id="rId15" Type="http://schemas.openxmlformats.org/officeDocument/2006/relationships/image" Target="../media/image17.png"/><Relationship Id="rId10" Type="http://schemas.openxmlformats.org/officeDocument/2006/relationships/diagramQuickStyle" Target="../diagrams/quickStyle1.xml"/><Relationship Id="rId19" Type="http://schemas.openxmlformats.org/officeDocument/2006/relationships/image" Target="../media/image21.png"/><Relationship Id="rId4" Type="http://schemas.openxmlformats.org/officeDocument/2006/relationships/image" Target="../media/image13.png"/><Relationship Id="rId9" Type="http://schemas.openxmlformats.org/officeDocument/2006/relationships/diagramLayout" Target="../diagrams/layout1.xml"/><Relationship Id="rId1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47.png"/><Relationship Id="rId3" Type="http://schemas.openxmlformats.org/officeDocument/2006/relationships/image" Target="../media/image24.jpg"/><Relationship Id="rId21"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6.png"/><Relationship Id="rId2" Type="http://schemas.openxmlformats.org/officeDocument/2006/relationships/notesSlide" Target="../notesSlides/notesSlide2.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13.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5.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99" name="Rectangle 98"/>
          <p:cNvSpPr/>
          <p:nvPr/>
        </p:nvSpPr>
        <p:spPr>
          <a:xfrm>
            <a:off x="33049478" y="21460978"/>
            <a:ext cx="10065659" cy="3742692"/>
          </a:xfrm>
          <a:prstGeom prst="rect">
            <a:avLst/>
          </a:prstGeom>
          <a:solidFill>
            <a:schemeClr val="bg1">
              <a:alpha val="5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33049478" y="18314476"/>
            <a:ext cx="10065659" cy="2798044"/>
          </a:xfrm>
          <a:prstGeom prst="rect">
            <a:avLst/>
          </a:prstGeom>
          <a:solidFill>
            <a:schemeClr val="bg1">
              <a:alpha val="5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3117287" y="13495454"/>
            <a:ext cx="10065659" cy="4293453"/>
          </a:xfrm>
          <a:prstGeom prst="rect">
            <a:avLst/>
          </a:prstGeom>
          <a:solidFill>
            <a:schemeClr val="bg1">
              <a:alpha val="5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3185086" y="9364447"/>
            <a:ext cx="10065659" cy="3524011"/>
          </a:xfrm>
          <a:prstGeom prst="rect">
            <a:avLst/>
          </a:prstGeom>
          <a:solidFill>
            <a:schemeClr val="bg1">
              <a:alpha val="5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3185094" y="5267325"/>
            <a:ext cx="10065659" cy="3524011"/>
          </a:xfrm>
          <a:prstGeom prst="rect">
            <a:avLst/>
          </a:prstGeom>
          <a:solidFill>
            <a:schemeClr val="bg1">
              <a:alpha val="5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22" name="Rectangle 21"/>
          <p:cNvSpPr/>
          <p:nvPr/>
        </p:nvSpPr>
        <p:spPr>
          <a:xfrm>
            <a:off x="11224245" y="5267325"/>
            <a:ext cx="21421724" cy="27217937"/>
          </a:xfrm>
          <a:prstGeom prst="rect">
            <a:avLst/>
          </a:prstGeom>
          <a:solidFill>
            <a:srgbClr val="000000">
              <a:alpha val="5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78923" y="5267326"/>
            <a:ext cx="10196513" cy="10110133"/>
          </a:xfrm>
          <a:prstGeom prst="rect">
            <a:avLst/>
          </a:prstGeom>
          <a:solidFill>
            <a:srgbClr val="000000">
              <a:alpha val="55000"/>
            </a:srgb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a:xfrm>
            <a:off x="631322" y="6508059"/>
            <a:ext cx="10196513" cy="8925498"/>
          </a:xfrm>
        </p:spPr>
        <p:txBody>
          <a:bodyPr/>
          <a:lstStyle/>
          <a:p>
            <a:r>
              <a:rPr lang="en-US" dirty="0"/>
              <a:t>	</a:t>
            </a:r>
            <a:r>
              <a:rPr lang="en-US" dirty="0" smtClean="0"/>
              <a:t>This past summer I got the chance to participate in an internship at the NASA Goddard Space Flight Center in Greenbelt, Maryland. During this internship I was tasked with simulating the spacecraft dynamics, including the orbit, attitude, velocity, spin rate, magnetometer, and sun-sensor output of one of the three Space Technology 5 spacecraft in MatLab®. </a:t>
            </a:r>
          </a:p>
          <a:p>
            <a:r>
              <a:rPr lang="en-US" dirty="0"/>
              <a:t>	</a:t>
            </a:r>
            <a:endParaRPr lang="en-US" dirty="0" smtClean="0"/>
          </a:p>
          <a:p>
            <a:r>
              <a:rPr lang="en-US" dirty="0" smtClean="0"/>
              <a:t>	Space </a:t>
            </a:r>
            <a:r>
              <a:rPr lang="en-US" dirty="0"/>
              <a:t>Technology </a:t>
            </a:r>
            <a:r>
              <a:rPr lang="en-US" dirty="0" smtClean="0"/>
              <a:t> 5 (hereafter </a:t>
            </a:r>
            <a:r>
              <a:rPr lang="en-US" dirty="0"/>
              <a:t>referred to as ST-5) </a:t>
            </a:r>
            <a:r>
              <a:rPr lang="en-US" dirty="0" smtClean="0"/>
              <a:t>consisted </a:t>
            </a:r>
            <a:r>
              <a:rPr lang="en-US" dirty="0"/>
              <a:t>of 3 spinning spacecraft in the same eccentric orbit around the Earth but spaced apart.  The goal </a:t>
            </a:r>
            <a:r>
              <a:rPr lang="en-US" dirty="0" smtClean="0"/>
              <a:t>of the mission was </a:t>
            </a:r>
            <a:r>
              <a:rPr lang="en-US" dirty="0"/>
              <a:t>to measure variations of the Earth’s magnetic field.  For each location above the Earth, magnetic field was measured 3 times.  </a:t>
            </a:r>
            <a:r>
              <a:rPr lang="en-US" i="1" dirty="0"/>
              <a:t>The goal of this project </a:t>
            </a:r>
            <a:r>
              <a:rPr lang="en-US" i="1" dirty="0" smtClean="0"/>
              <a:t>was </a:t>
            </a:r>
            <a:r>
              <a:rPr lang="en-US" i="1" dirty="0"/>
              <a:t>to model one of the ST-5 spacecraft and compare that model to how the spacecraft actually performed.</a:t>
            </a:r>
            <a:endParaRPr lang="en-US" dirty="0"/>
          </a:p>
          <a:p>
            <a:r>
              <a:rPr lang="en-US" dirty="0"/>
              <a:t>	</a:t>
            </a:r>
            <a:endParaRPr lang="en-US" dirty="0" smtClean="0"/>
          </a:p>
          <a:p>
            <a:r>
              <a:rPr lang="en-US" dirty="0"/>
              <a:t>	</a:t>
            </a:r>
            <a:r>
              <a:rPr lang="en-US" dirty="0" smtClean="0"/>
              <a:t>Each </a:t>
            </a:r>
            <a:r>
              <a:rPr lang="en-US" dirty="0"/>
              <a:t>spacecraft had a slit sun sensor and a magnetometer.  The slit sun sensor measured the time instant when the sun shined in the slit and the sun angle from the spacecraft spin axis.  The magnetometer was on a boom and measured the magnetic field vector.  </a:t>
            </a:r>
          </a:p>
          <a:p>
            <a:endParaRPr lang="en-US" dirty="0"/>
          </a:p>
        </p:txBody>
      </p:sp>
      <p:sp>
        <p:nvSpPr>
          <p:cNvPr id="3" name="Text Placeholder 2"/>
          <p:cNvSpPr>
            <a:spLocks noGrp="1"/>
          </p:cNvSpPr>
          <p:nvPr>
            <p:ph type="body" sz="quarter" idx="11"/>
          </p:nvPr>
        </p:nvSpPr>
        <p:spPr>
          <a:xfrm>
            <a:off x="527049" y="5644347"/>
            <a:ext cx="10196513" cy="754045"/>
          </a:xfrm>
        </p:spPr>
        <p:txBody>
          <a:bodyPr/>
          <a:lstStyle/>
          <a:p>
            <a:r>
              <a:rPr lang="en-US" u="none" dirty="0" smtClean="0">
                <a:solidFill>
                  <a:schemeClr val="tx1"/>
                </a:solidFill>
              </a:rPr>
              <a:t>INTRODUCTION</a:t>
            </a:r>
            <a:endParaRPr lang="en-US" u="none" dirty="0">
              <a:solidFill>
                <a:schemeClr val="tx1"/>
              </a:solidFill>
            </a:endParaRPr>
          </a:p>
        </p:txBody>
      </p:sp>
      <p:sp>
        <p:nvSpPr>
          <p:cNvPr id="8" name="Text Placeholder 7"/>
          <p:cNvSpPr>
            <a:spLocks noGrp="1"/>
          </p:cNvSpPr>
          <p:nvPr>
            <p:ph type="body" sz="quarter" idx="22"/>
          </p:nvPr>
        </p:nvSpPr>
        <p:spPr/>
        <p:txBody>
          <a:bodyPr/>
          <a:lstStyle/>
          <a:p>
            <a:r>
              <a:rPr lang="en-US" u="none" dirty="0" smtClean="0">
                <a:solidFill>
                  <a:schemeClr val="tx1"/>
                </a:solidFill>
              </a:rPr>
              <a:t>PROCEDURE</a:t>
            </a:r>
            <a:endParaRPr lang="en-US" u="none" dirty="0">
              <a:solidFill>
                <a:schemeClr val="tx1"/>
              </a:solidFill>
            </a:endParaRPr>
          </a:p>
        </p:txBody>
      </p:sp>
      <p:sp>
        <p:nvSpPr>
          <p:cNvPr id="11" name="Text Placeholder 10"/>
          <p:cNvSpPr>
            <a:spLocks noGrp="1"/>
          </p:cNvSpPr>
          <p:nvPr>
            <p:ph type="body" sz="quarter" idx="25"/>
          </p:nvPr>
        </p:nvSpPr>
        <p:spPr/>
        <p:txBody>
          <a:bodyPr/>
          <a:lstStyle/>
          <a:p>
            <a:r>
              <a:rPr lang="en-US" u="none" dirty="0" smtClean="0">
                <a:solidFill>
                  <a:schemeClr val="tx1"/>
                </a:solidFill>
              </a:rPr>
              <a:t>QUESTION</a:t>
            </a:r>
            <a:endParaRPr lang="en-US" u="none" dirty="0">
              <a:solidFill>
                <a:schemeClr val="tx1"/>
              </a:solidFill>
            </a:endParaRPr>
          </a:p>
        </p:txBody>
      </p:sp>
      <p:sp>
        <p:nvSpPr>
          <p:cNvPr id="12" name="Text Placeholder 11"/>
          <p:cNvSpPr>
            <a:spLocks noGrp="1"/>
          </p:cNvSpPr>
          <p:nvPr>
            <p:ph type="body" sz="quarter" idx="26"/>
          </p:nvPr>
        </p:nvSpPr>
        <p:spPr>
          <a:xfrm>
            <a:off x="33185099" y="6021370"/>
            <a:ext cx="10201275" cy="2769967"/>
          </a:xfrm>
        </p:spPr>
        <p:txBody>
          <a:bodyPr/>
          <a:lstStyle/>
          <a:p>
            <a:r>
              <a:rPr lang="en-US" dirty="0" smtClean="0"/>
              <a:t>	Is it possible to accurately recreate the dynamics, sun-sensor, and magnetometer of the ST-5 spacecrafts in a mathematics software such as MatLab®  to precisely calculate values such as attitude, position, rotation, velocity, etc. and create a full simulation of one of the spacecrafts? If this is possible, how accurate can this model become?</a:t>
            </a:r>
            <a:endParaRPr lang="en-US" dirty="0"/>
          </a:p>
        </p:txBody>
      </p:sp>
      <p:sp>
        <p:nvSpPr>
          <p:cNvPr id="25" name="Text Placeholder 13"/>
          <p:cNvSpPr>
            <a:spLocks noGrp="1"/>
          </p:cNvSpPr>
          <p:nvPr>
            <p:ph type="body" sz="quarter" idx="28"/>
          </p:nvPr>
        </p:nvSpPr>
        <p:spPr>
          <a:xfrm>
            <a:off x="33337500" y="14249499"/>
            <a:ext cx="10201275" cy="3539408"/>
          </a:xfrm>
        </p:spPr>
        <p:txBody>
          <a:bodyPr/>
          <a:lstStyle/>
          <a:p>
            <a:r>
              <a:rPr lang="en-US" dirty="0" smtClean="0"/>
              <a:t>The materials used in the experiment are as follows:</a:t>
            </a:r>
          </a:p>
          <a:p>
            <a:r>
              <a:rPr lang="en-US" dirty="0"/>
              <a:t>	</a:t>
            </a:r>
            <a:r>
              <a:rPr lang="en-US" dirty="0" smtClean="0"/>
              <a:t>1. Computer (The more powerful the better)</a:t>
            </a:r>
          </a:p>
          <a:p>
            <a:r>
              <a:rPr lang="en-US" dirty="0"/>
              <a:t>	</a:t>
            </a:r>
            <a:r>
              <a:rPr lang="en-US" dirty="0" smtClean="0"/>
              <a:t>2. Operating System (generally Windows or OSx)</a:t>
            </a:r>
          </a:p>
          <a:p>
            <a:r>
              <a:rPr lang="en-US" dirty="0"/>
              <a:t>	</a:t>
            </a:r>
            <a:r>
              <a:rPr lang="en-US" dirty="0" smtClean="0"/>
              <a:t>3. Notepad++ (or other writing software that allows you to 			   save documents as a .m file)</a:t>
            </a:r>
          </a:p>
          <a:p>
            <a:r>
              <a:rPr lang="en-US" dirty="0"/>
              <a:t>	</a:t>
            </a:r>
            <a:r>
              <a:rPr lang="en-US" dirty="0" smtClean="0"/>
              <a:t>4. </a:t>
            </a:r>
            <a:r>
              <a:rPr lang="en-US" dirty="0"/>
              <a:t>MatLab® </a:t>
            </a:r>
            <a:r>
              <a:rPr lang="en-US" dirty="0" smtClean="0"/>
              <a:t>(or freeware version Octave)</a:t>
            </a:r>
          </a:p>
          <a:p>
            <a:r>
              <a:rPr lang="en-US" dirty="0"/>
              <a:t>	</a:t>
            </a:r>
            <a:r>
              <a:rPr lang="en-US" dirty="0" smtClean="0"/>
              <a:t>5. Data containing actual spacecraft base dynamics values.</a:t>
            </a:r>
            <a:endParaRPr lang="en-US" dirty="0"/>
          </a:p>
        </p:txBody>
      </p:sp>
      <p:sp>
        <p:nvSpPr>
          <p:cNvPr id="13" name="Text Placeholder 12"/>
          <p:cNvSpPr>
            <a:spLocks noGrp="1"/>
          </p:cNvSpPr>
          <p:nvPr>
            <p:ph type="body" sz="quarter" idx="27"/>
          </p:nvPr>
        </p:nvSpPr>
        <p:spPr>
          <a:xfrm>
            <a:off x="33185088" y="9364447"/>
            <a:ext cx="10201275" cy="754045"/>
          </a:xfrm>
        </p:spPr>
        <p:txBody>
          <a:bodyPr/>
          <a:lstStyle/>
          <a:p>
            <a:r>
              <a:rPr lang="en-US" u="none" dirty="0" smtClean="0">
                <a:solidFill>
                  <a:schemeClr val="tx1"/>
                </a:solidFill>
              </a:rPr>
              <a:t>HYPOTHESIS</a:t>
            </a:r>
            <a:endParaRPr lang="en-US" u="none" dirty="0">
              <a:solidFill>
                <a:schemeClr val="tx1"/>
              </a:solidFill>
            </a:endParaRPr>
          </a:p>
        </p:txBody>
      </p:sp>
      <p:sp>
        <p:nvSpPr>
          <p:cNvPr id="14" name="Text Placeholder 13"/>
          <p:cNvSpPr>
            <a:spLocks noGrp="1"/>
          </p:cNvSpPr>
          <p:nvPr>
            <p:ph type="body" sz="quarter" idx="28"/>
          </p:nvPr>
        </p:nvSpPr>
        <p:spPr>
          <a:xfrm>
            <a:off x="33185093" y="10118492"/>
            <a:ext cx="10201275" cy="2000525"/>
          </a:xfrm>
        </p:spPr>
        <p:txBody>
          <a:bodyPr/>
          <a:lstStyle/>
          <a:p>
            <a:r>
              <a:rPr lang="en-US" dirty="0"/>
              <a:t>	</a:t>
            </a:r>
            <a:r>
              <a:rPr lang="en-US" dirty="0" smtClean="0"/>
              <a:t>It is possible to accurately simulate the ST-5 spacecrafts as long as I have accurate initial values for the simulator to use, and a powerful computer to run all of the calculations. It could possibly be made accurate down to the hundredth of a second.</a:t>
            </a:r>
            <a:endParaRPr lang="en-US" dirty="0"/>
          </a:p>
        </p:txBody>
      </p:sp>
      <p:sp>
        <p:nvSpPr>
          <p:cNvPr id="15" name="Text Placeholder 14"/>
          <p:cNvSpPr>
            <a:spLocks noGrp="1"/>
          </p:cNvSpPr>
          <p:nvPr>
            <p:ph type="body" sz="quarter" idx="29"/>
          </p:nvPr>
        </p:nvSpPr>
        <p:spPr>
          <a:xfrm>
            <a:off x="33049479" y="13495454"/>
            <a:ext cx="10201275" cy="754045"/>
          </a:xfrm>
        </p:spPr>
        <p:txBody>
          <a:bodyPr/>
          <a:lstStyle/>
          <a:p>
            <a:r>
              <a:rPr lang="en-US" u="none" dirty="0" smtClean="0">
                <a:solidFill>
                  <a:schemeClr val="tx1"/>
                </a:solidFill>
              </a:rPr>
              <a:t>MATERIALS</a:t>
            </a:r>
            <a:endParaRPr lang="en-US" u="none" dirty="0">
              <a:solidFill>
                <a:schemeClr val="tx1"/>
              </a:solidFill>
            </a:endParaRPr>
          </a:p>
        </p:txBody>
      </p:sp>
      <p:sp>
        <p:nvSpPr>
          <p:cNvPr id="19" name="Text Placeholder 18"/>
          <p:cNvSpPr>
            <a:spLocks noGrp="1"/>
          </p:cNvSpPr>
          <p:nvPr>
            <p:ph type="body" sz="quarter" idx="150"/>
          </p:nvPr>
        </p:nvSpPr>
        <p:spPr>
          <a:xfrm>
            <a:off x="11224245" y="2419183"/>
            <a:ext cx="21421724" cy="1280160"/>
          </a:xfrm>
        </p:spPr>
        <p:txBody>
          <a:bodyPr>
            <a:normAutofit fontScale="92500" lnSpcReduction="10000"/>
          </a:bodyPr>
          <a:lstStyle/>
          <a:p>
            <a:r>
              <a:rPr lang="en-US" dirty="0" smtClean="0">
                <a:solidFill>
                  <a:schemeClr val="tx1"/>
                </a:solidFill>
              </a:rPr>
              <a:t>Russell Hawkins</a:t>
            </a:r>
            <a:endParaRPr lang="en-US" dirty="0">
              <a:solidFill>
                <a:schemeClr val="tx1"/>
              </a:solidFill>
            </a:endParaRPr>
          </a:p>
        </p:txBody>
      </p:sp>
      <p:sp>
        <p:nvSpPr>
          <p:cNvPr id="43" name="Text Placeholder 42"/>
          <p:cNvSpPr>
            <a:spLocks noGrp="1"/>
          </p:cNvSpPr>
          <p:nvPr>
            <p:ph type="body" sz="quarter" idx="184"/>
          </p:nvPr>
        </p:nvSpPr>
        <p:spPr>
          <a:xfrm>
            <a:off x="11224245" y="3699343"/>
            <a:ext cx="21421724" cy="1163782"/>
          </a:xfrm>
        </p:spPr>
        <p:txBody>
          <a:bodyPr>
            <a:normAutofit fontScale="92500" lnSpcReduction="10000"/>
          </a:bodyPr>
          <a:lstStyle/>
          <a:p>
            <a:r>
              <a:rPr lang="en-US" dirty="0" smtClean="0">
                <a:solidFill>
                  <a:schemeClr val="tx1"/>
                </a:solidFill>
              </a:rPr>
              <a:t>NASA: Goddard Space and Flight Center</a:t>
            </a:r>
            <a:endParaRPr lang="en-US" dirty="0">
              <a:solidFill>
                <a:schemeClr val="tx1"/>
              </a:solidFill>
            </a:endParaRPr>
          </a:p>
        </p:txBody>
      </p:sp>
      <p:sp>
        <p:nvSpPr>
          <p:cNvPr id="44" name="Text Placeholder 43"/>
          <p:cNvSpPr>
            <a:spLocks noGrp="1"/>
          </p:cNvSpPr>
          <p:nvPr>
            <p:ph type="body" sz="quarter" idx="185"/>
          </p:nvPr>
        </p:nvSpPr>
        <p:spPr>
          <a:xfrm>
            <a:off x="11224245" y="417443"/>
            <a:ext cx="21960850" cy="2001740"/>
          </a:xfrm>
        </p:spPr>
        <p:txBody>
          <a:bodyPr>
            <a:normAutofit fontScale="92500"/>
          </a:bodyPr>
          <a:lstStyle/>
          <a:p>
            <a:r>
              <a:rPr lang="en-US" dirty="0" smtClean="0">
                <a:solidFill>
                  <a:schemeClr val="tx1"/>
                </a:solidFill>
              </a:rPr>
              <a:t>Spacecraft Dynamics Simulation in MatLab®</a:t>
            </a:r>
            <a:endParaRPr lang="en-US" dirty="0">
              <a:solidFill>
                <a:schemeClr val="tx1"/>
              </a:solidFill>
            </a:endParaRPr>
          </a:p>
        </p:txBody>
      </p:sp>
      <p:pic>
        <p:nvPicPr>
          <p:cNvPr id="18" name="Picture 17"/>
          <p:cNvPicPr>
            <a:picLocks noChangeAspect="1"/>
          </p:cNvPicPr>
          <p:nvPr/>
        </p:nvPicPr>
        <p:blipFill>
          <a:blip r:embed="rId4" cstate="print">
            <a:extLst>
              <a:ext uri="{BEBA8EAE-BF5A-486C-A8C5-ECC9F3942E4B}">
                <a14:imgProps xmlns:a14="http://schemas.microsoft.com/office/drawing/2010/main">
                  <a14:imgLayer r:embed="rId5">
                    <a14:imgEffect>
                      <a14:backgroundRemoval t="3554" b="88554" l="4225" r="98556"/>
                    </a14:imgEffect>
                  </a14:imgLayer>
                </a14:imgProps>
              </a:ext>
              <a:ext uri="{28A0092B-C50C-407E-A947-70E740481C1C}">
                <a14:useLocalDpi xmlns:a14="http://schemas.microsoft.com/office/drawing/2010/main" val="0"/>
              </a:ext>
            </a:extLst>
          </a:blip>
          <a:stretch>
            <a:fillRect/>
          </a:stretch>
        </p:blipFill>
        <p:spPr>
          <a:xfrm>
            <a:off x="3710050" y="0"/>
            <a:ext cx="4427474" cy="5729672"/>
          </a:xfrm>
          <a:prstGeom prst="rect">
            <a:avLst/>
          </a:prstGeom>
        </p:spPr>
      </p:pic>
      <p:pic>
        <p:nvPicPr>
          <p:cNvPr id="20" name="Picture 19"/>
          <p:cNvPicPr>
            <a:picLocks noChangeAspect="1"/>
          </p:cNvPicPr>
          <p:nvPr/>
        </p:nvPicPr>
        <p:blipFill>
          <a:blip r:embed="rId6" cstate="print">
            <a:extLst>
              <a:ext uri="{BEBA8EAE-BF5A-486C-A8C5-ECC9F3942E4B}">
                <a14:imgProps xmlns:a14="http://schemas.microsoft.com/office/drawing/2010/main">
                  <a14:imgLayer r:embed="rId7">
                    <a14:imgEffect>
                      <a14:backgroundRemoval t="0" b="97952" l="2789" r="95817">
                        <a14:foregroundMark x1="22311" y1="44369" x2="22311" y2="44369"/>
                      </a14:backgroundRemoval>
                    </a14:imgEffect>
                  </a14:imgLayer>
                </a14:imgProps>
              </a:ext>
              <a:ext uri="{28A0092B-C50C-407E-A947-70E740481C1C}">
                <a14:useLocalDpi xmlns:a14="http://schemas.microsoft.com/office/drawing/2010/main" val="0"/>
              </a:ext>
            </a:extLst>
          </a:blip>
          <a:stretch>
            <a:fillRect/>
          </a:stretch>
        </p:blipFill>
        <p:spPr>
          <a:xfrm>
            <a:off x="36041584" y="212165"/>
            <a:ext cx="4217066" cy="4926076"/>
          </a:xfrm>
          <a:prstGeom prst="rect">
            <a:avLst/>
          </a:prstGeom>
        </p:spPr>
      </p:pic>
      <p:sp>
        <p:nvSpPr>
          <p:cNvPr id="24" name="Text Placeholder 23"/>
          <p:cNvSpPr>
            <a:spLocks noGrp="1"/>
          </p:cNvSpPr>
          <p:nvPr>
            <p:ph type="body" sz="quarter" idx="30"/>
          </p:nvPr>
        </p:nvSpPr>
        <p:spPr>
          <a:xfrm>
            <a:off x="32981669" y="21460978"/>
            <a:ext cx="10201275" cy="1031029"/>
          </a:xfrm>
        </p:spPr>
        <p:txBody>
          <a:bodyPr/>
          <a:lstStyle/>
          <a:p>
            <a:pPr algn="ctr"/>
            <a:r>
              <a:rPr lang="en-US" sz="3700" dirty="0" smtClean="0">
                <a:latin typeface="+mn-lt"/>
              </a:rPr>
              <a:t>CONCLUSION</a:t>
            </a:r>
            <a:endParaRPr lang="en-US" sz="3700" dirty="0">
              <a:latin typeface="+mn-lt"/>
            </a:endParaRPr>
          </a:p>
        </p:txBody>
      </p:sp>
      <p:graphicFrame>
        <p:nvGraphicFramePr>
          <p:cNvPr id="29" name="Diagram 28"/>
          <p:cNvGraphicFramePr/>
          <p:nvPr>
            <p:extLst>
              <p:ext uri="{D42A27DB-BD31-4B8C-83A1-F6EECF244321}">
                <p14:modId xmlns:p14="http://schemas.microsoft.com/office/powerpoint/2010/main" val="975619959"/>
              </p:ext>
            </p:extLst>
          </p:nvPr>
        </p:nvGraphicFramePr>
        <p:xfrm>
          <a:off x="11266970" y="6021370"/>
          <a:ext cx="21403295" cy="264638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074"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42675" y="17079868"/>
            <a:ext cx="21410613" cy="126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66970" y="25788445"/>
            <a:ext cx="21410613" cy="1362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92301" y="22739682"/>
            <a:ext cx="21410613" cy="135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29800" y="19948949"/>
            <a:ext cx="21410613" cy="1243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66970" y="28490778"/>
            <a:ext cx="21410613" cy="1351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62449" y="31064965"/>
            <a:ext cx="21410613" cy="1420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TextBox 29"/>
          <p:cNvSpPr txBox="1"/>
          <p:nvPr/>
        </p:nvSpPr>
        <p:spPr>
          <a:xfrm>
            <a:off x="11242675" y="13664724"/>
            <a:ext cx="21344075" cy="584775"/>
          </a:xfrm>
          <a:prstGeom prst="rect">
            <a:avLst/>
          </a:prstGeom>
          <a:noFill/>
        </p:spPr>
        <p:txBody>
          <a:bodyPr wrap="square" rtlCol="0">
            <a:spAutoFit/>
          </a:bodyPr>
          <a:lstStyle/>
          <a:p>
            <a:pPr algn="ctr"/>
            <a:r>
              <a:rPr lang="en-US" sz="3200" dirty="0" smtClean="0"/>
              <a:t>Orbital Dynamics</a:t>
            </a:r>
            <a:endParaRPr lang="en-US" sz="3200" dirty="0"/>
          </a:p>
        </p:txBody>
      </p:sp>
      <p:sp>
        <p:nvSpPr>
          <p:cNvPr id="39" name="TextBox 38"/>
          <p:cNvSpPr txBox="1"/>
          <p:nvPr/>
        </p:nvSpPr>
        <p:spPr>
          <a:xfrm>
            <a:off x="11253234" y="16495093"/>
            <a:ext cx="21383142" cy="584775"/>
          </a:xfrm>
          <a:prstGeom prst="rect">
            <a:avLst/>
          </a:prstGeom>
          <a:noFill/>
        </p:spPr>
        <p:txBody>
          <a:bodyPr wrap="square" rtlCol="0">
            <a:spAutoFit/>
          </a:bodyPr>
          <a:lstStyle/>
          <a:p>
            <a:pPr algn="ctr"/>
            <a:r>
              <a:rPr lang="en-US" sz="3200" dirty="0" smtClean="0"/>
              <a:t>Reference Magnetic Field Model</a:t>
            </a:r>
            <a:endParaRPr lang="en-US" sz="3200" dirty="0"/>
          </a:p>
        </p:txBody>
      </p:sp>
      <p:sp>
        <p:nvSpPr>
          <p:cNvPr id="40" name="TextBox 39"/>
          <p:cNvSpPr txBox="1"/>
          <p:nvPr/>
        </p:nvSpPr>
        <p:spPr>
          <a:xfrm>
            <a:off x="11179794" y="19284133"/>
            <a:ext cx="21383142" cy="584775"/>
          </a:xfrm>
          <a:prstGeom prst="rect">
            <a:avLst/>
          </a:prstGeom>
          <a:noFill/>
        </p:spPr>
        <p:txBody>
          <a:bodyPr wrap="square" rtlCol="0">
            <a:spAutoFit/>
          </a:bodyPr>
          <a:lstStyle/>
          <a:p>
            <a:pPr algn="ctr"/>
            <a:r>
              <a:rPr lang="en-US" sz="3200" dirty="0" smtClean="0"/>
              <a:t>Attitude Rate Dynamics</a:t>
            </a:r>
            <a:endParaRPr lang="en-US" sz="3200" dirty="0"/>
          </a:p>
        </p:txBody>
      </p:sp>
      <p:sp>
        <p:nvSpPr>
          <p:cNvPr id="42" name="TextBox 41"/>
          <p:cNvSpPr txBox="1"/>
          <p:nvPr/>
        </p:nvSpPr>
        <p:spPr>
          <a:xfrm>
            <a:off x="11306037" y="22154907"/>
            <a:ext cx="21414271" cy="584775"/>
          </a:xfrm>
          <a:prstGeom prst="rect">
            <a:avLst/>
          </a:prstGeom>
          <a:noFill/>
        </p:spPr>
        <p:txBody>
          <a:bodyPr wrap="square" rtlCol="0">
            <a:spAutoFit/>
          </a:bodyPr>
          <a:lstStyle/>
          <a:p>
            <a:pPr algn="ctr"/>
            <a:r>
              <a:rPr lang="en-US" sz="3200" dirty="0" smtClean="0"/>
              <a:t>Attitude Quaternion Kinematics</a:t>
            </a:r>
            <a:endParaRPr lang="en-US" sz="3200" dirty="0"/>
          </a:p>
        </p:txBody>
      </p:sp>
      <p:sp>
        <p:nvSpPr>
          <p:cNvPr id="49" name="TextBox 48"/>
          <p:cNvSpPr txBox="1"/>
          <p:nvPr/>
        </p:nvSpPr>
        <p:spPr>
          <a:xfrm>
            <a:off x="11306037" y="25203670"/>
            <a:ext cx="21383142" cy="584775"/>
          </a:xfrm>
          <a:prstGeom prst="rect">
            <a:avLst/>
          </a:prstGeom>
          <a:noFill/>
        </p:spPr>
        <p:txBody>
          <a:bodyPr wrap="square" rtlCol="0">
            <a:spAutoFit/>
          </a:bodyPr>
          <a:lstStyle/>
          <a:p>
            <a:pPr algn="ctr"/>
            <a:r>
              <a:rPr lang="en-US" sz="3200" dirty="0" smtClean="0"/>
              <a:t>Model Sun Sensor Output</a:t>
            </a:r>
            <a:endParaRPr lang="en-US" sz="3200" dirty="0"/>
          </a:p>
        </p:txBody>
      </p:sp>
      <p:sp>
        <p:nvSpPr>
          <p:cNvPr id="50" name="TextBox 49"/>
          <p:cNvSpPr txBox="1"/>
          <p:nvPr/>
        </p:nvSpPr>
        <p:spPr>
          <a:xfrm>
            <a:off x="11306037" y="27906003"/>
            <a:ext cx="21344075" cy="584775"/>
          </a:xfrm>
          <a:prstGeom prst="rect">
            <a:avLst/>
          </a:prstGeom>
          <a:noFill/>
        </p:spPr>
        <p:txBody>
          <a:bodyPr wrap="square" rtlCol="0">
            <a:spAutoFit/>
          </a:bodyPr>
          <a:lstStyle/>
          <a:p>
            <a:pPr algn="ctr"/>
            <a:r>
              <a:rPr lang="en-US" sz="3200" dirty="0" smtClean="0"/>
              <a:t>Model Magnetometer Output</a:t>
            </a:r>
            <a:endParaRPr lang="en-US" sz="3200" dirty="0"/>
          </a:p>
        </p:txBody>
      </p:sp>
      <p:sp>
        <p:nvSpPr>
          <p:cNvPr id="51" name="TextBox 50"/>
          <p:cNvSpPr txBox="1"/>
          <p:nvPr/>
        </p:nvSpPr>
        <p:spPr>
          <a:xfrm>
            <a:off x="11200432" y="30638316"/>
            <a:ext cx="21362504" cy="584775"/>
          </a:xfrm>
          <a:prstGeom prst="rect">
            <a:avLst/>
          </a:prstGeom>
          <a:noFill/>
        </p:spPr>
        <p:txBody>
          <a:bodyPr wrap="square" rtlCol="0">
            <a:spAutoFit/>
          </a:bodyPr>
          <a:lstStyle/>
          <a:p>
            <a:pPr algn="ctr"/>
            <a:r>
              <a:rPr lang="en-US" sz="3200" dirty="0" smtClean="0"/>
              <a:t>Compute Attitude Matrix</a:t>
            </a:r>
            <a:endParaRPr lang="en-US" sz="3200" dirty="0"/>
          </a:p>
        </p:txBody>
      </p:sp>
      <p:pic>
        <p:nvPicPr>
          <p:cNvPr id="3077"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239499" y="14201596"/>
            <a:ext cx="21410613" cy="134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TextBox 51"/>
          <p:cNvSpPr txBox="1"/>
          <p:nvPr/>
        </p:nvSpPr>
        <p:spPr>
          <a:xfrm>
            <a:off x="11329470" y="11326824"/>
            <a:ext cx="21336274" cy="584775"/>
          </a:xfrm>
          <a:prstGeom prst="rect">
            <a:avLst/>
          </a:prstGeom>
          <a:noFill/>
        </p:spPr>
        <p:txBody>
          <a:bodyPr wrap="square" rtlCol="0">
            <a:spAutoFit/>
          </a:bodyPr>
          <a:lstStyle/>
          <a:p>
            <a:pPr lvl="0" algn="ctr"/>
            <a:r>
              <a:rPr lang="en-US" sz="3200" dirty="0"/>
              <a:t>Reference Sun Vector Calculation</a:t>
            </a:r>
          </a:p>
        </p:txBody>
      </p:sp>
      <p:grpSp>
        <p:nvGrpSpPr>
          <p:cNvPr id="58" name="Group 57"/>
          <p:cNvGrpSpPr/>
          <p:nvPr/>
        </p:nvGrpSpPr>
        <p:grpSpPr>
          <a:xfrm>
            <a:off x="11262449" y="11917117"/>
            <a:ext cx="21426730" cy="971343"/>
            <a:chOff x="37170" y="3974435"/>
            <a:chExt cx="21426730" cy="447451"/>
          </a:xfrm>
          <a:scene3d>
            <a:camera prst="orthographicFront">
              <a:rot lat="0" lon="0" rev="0"/>
            </a:camera>
            <a:lightRig rig="contrasting" dir="t">
              <a:rot lat="0" lon="0" rev="1200000"/>
            </a:lightRig>
          </a:scene3d>
        </p:grpSpPr>
        <p:sp>
          <p:nvSpPr>
            <p:cNvPr id="59" name="Rectangle 58"/>
            <p:cNvSpPr/>
            <p:nvPr/>
          </p:nvSpPr>
          <p:spPr>
            <a:xfrm>
              <a:off x="60605" y="3974435"/>
              <a:ext cx="21403295" cy="447450"/>
            </a:xfrm>
            <a:prstGeom prst="rect">
              <a:avLst/>
            </a:prstGeom>
            <a:sp3d z="300000" contourW="19050" prstMaterial="metal">
              <a:bevelT w="88900" h="203200"/>
              <a:bevelB w="165100" h="254000"/>
            </a:sp3d>
          </p:spPr>
          <p:style>
            <a:lnRef idx="0">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sp>
        <p:sp>
          <p:nvSpPr>
            <p:cNvPr id="60" name="Rectangle 59"/>
            <p:cNvSpPr/>
            <p:nvPr/>
          </p:nvSpPr>
          <p:spPr>
            <a:xfrm>
              <a:off x="37170" y="3974436"/>
              <a:ext cx="21403295" cy="447450"/>
            </a:xfrm>
            <a:prstGeom prst="rect">
              <a:avLst/>
            </a:prstGeom>
            <a:sp3d z="3000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0" tIns="31750" rIns="177800" bIns="31750" numCol="1" spcCol="1270" anchor="ctr" anchorCtr="0">
              <a:noAutofit/>
            </a:bodyPr>
            <a:lstStyle/>
            <a:p>
              <a:pPr lvl="0" algn="ctr" defTabSz="1111250">
                <a:lnSpc>
                  <a:spcPct val="90000"/>
                </a:lnSpc>
                <a:spcBef>
                  <a:spcPct val="0"/>
                </a:spcBef>
                <a:spcAft>
                  <a:spcPct val="35000"/>
                </a:spcAft>
              </a:pPr>
              <a:r>
                <a:rPr lang="en-US" sz="2500" kern="1200" dirty="0" smtClean="0"/>
                <a:t>	In this section the reference sun vectors were calculated. </a:t>
              </a:r>
              <a:r>
                <a:rPr lang="en-US" sz="2500" dirty="0" smtClean="0"/>
                <a:t>These values were </a:t>
              </a:r>
              <a:r>
                <a:rPr lang="en-US" sz="2500" kern="1200" dirty="0" smtClean="0"/>
                <a:t>calculated from an earth-centered point of view, pretending as though it was the sun in orbit, this made the calculations easier and equally accurate.  </a:t>
              </a:r>
              <a:endParaRPr lang="en-US" sz="2500" kern="1200" dirty="0"/>
            </a:p>
          </p:txBody>
        </p:sp>
      </p:grpSp>
      <p:cxnSp>
        <p:nvCxnSpPr>
          <p:cNvPr id="55" name="Straight Connector 54"/>
          <p:cNvCxnSpPr>
            <a:stCxn id="3077" idx="0"/>
            <a:endCxn id="3077" idx="2"/>
          </p:cNvCxnSpPr>
          <p:nvPr/>
        </p:nvCxnSpPr>
        <p:spPr>
          <a:xfrm>
            <a:off x="21944806" y="14201596"/>
            <a:ext cx="0" cy="13421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1329470" y="14249499"/>
            <a:ext cx="10552214" cy="1015663"/>
          </a:xfrm>
          <a:prstGeom prst="rect">
            <a:avLst/>
          </a:prstGeom>
          <a:noFill/>
        </p:spPr>
        <p:txBody>
          <a:bodyPr wrap="square" rtlCol="0">
            <a:spAutoFit/>
          </a:bodyPr>
          <a:lstStyle/>
          <a:p>
            <a:pPr algn="ctr"/>
            <a:r>
              <a:rPr lang="en-US" sz="2000" dirty="0" smtClean="0">
                <a:solidFill>
                  <a:schemeClr val="bg1"/>
                </a:solidFill>
              </a:rPr>
              <a:t>In this section two 3  by 1 matrices were initialized. One velocity vector and one position vector. These vectors were then run through a fourth-order </a:t>
            </a:r>
            <a:r>
              <a:rPr lang="en-US" sz="2000" dirty="0" err="1" smtClean="0">
                <a:solidFill>
                  <a:schemeClr val="bg1"/>
                </a:solidFill>
              </a:rPr>
              <a:t>Runge-Kutta</a:t>
            </a:r>
            <a:r>
              <a:rPr lang="en-US" sz="2000" dirty="0" smtClean="0">
                <a:solidFill>
                  <a:schemeClr val="bg1"/>
                </a:solidFill>
              </a:rPr>
              <a:t> (which is simply used to solve ODE’s). These values and their magnitudes were then graphed.</a:t>
            </a:r>
            <a:endParaRPr lang="en-US" sz="2000" dirty="0">
              <a:solidFill>
                <a:schemeClr val="bg1"/>
              </a:solidFill>
            </a:endParaRPr>
          </a:p>
        </p:txBody>
      </p:sp>
      <p:pic>
        <p:nvPicPr>
          <p:cNvPr id="3078"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968118" y="14201596"/>
            <a:ext cx="3405104" cy="117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418799" y="14249946"/>
            <a:ext cx="3142123" cy="1293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1" name="Straight Connector 80"/>
          <p:cNvCxnSpPr/>
          <p:nvPr/>
        </p:nvCxnSpPr>
        <p:spPr>
          <a:xfrm>
            <a:off x="21968075" y="16972311"/>
            <a:ext cx="0" cy="13421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21914712" y="19955616"/>
            <a:ext cx="0" cy="13421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90" name="TextBox 3089"/>
          <p:cNvSpPr txBox="1"/>
          <p:nvPr/>
        </p:nvSpPr>
        <p:spPr>
          <a:xfrm>
            <a:off x="11329470" y="17240050"/>
            <a:ext cx="10615336" cy="707886"/>
          </a:xfrm>
          <a:prstGeom prst="rect">
            <a:avLst/>
          </a:prstGeom>
          <a:noFill/>
        </p:spPr>
        <p:txBody>
          <a:bodyPr wrap="square" rtlCol="0">
            <a:spAutoFit/>
          </a:bodyPr>
          <a:lstStyle/>
          <a:p>
            <a:pPr algn="ctr"/>
            <a:r>
              <a:rPr lang="en-US" sz="2000" dirty="0" smtClean="0">
                <a:solidFill>
                  <a:schemeClr val="bg1"/>
                </a:solidFill>
              </a:rPr>
              <a:t>In this section the reference magnetic were computed for the times  and positions that were calculated in the earlier sections. The vector and it’s magnitudes were then plotted.</a:t>
            </a:r>
            <a:endParaRPr lang="en-US" sz="2000" dirty="0">
              <a:solidFill>
                <a:schemeClr val="bg1"/>
              </a:solidFill>
            </a:endParaRPr>
          </a:p>
        </p:txBody>
      </p:sp>
      <p:sp>
        <p:nvSpPr>
          <p:cNvPr id="86" name="Text Placeholder 13"/>
          <p:cNvSpPr>
            <a:spLocks noGrp="1"/>
          </p:cNvSpPr>
          <p:nvPr>
            <p:ph type="body" sz="quarter" idx="28"/>
          </p:nvPr>
        </p:nvSpPr>
        <p:spPr>
          <a:xfrm>
            <a:off x="33337502" y="19072699"/>
            <a:ext cx="9494920" cy="2000525"/>
          </a:xfrm>
        </p:spPr>
        <p:txBody>
          <a:bodyPr/>
          <a:lstStyle/>
          <a:p>
            <a:r>
              <a:rPr lang="en-US" dirty="0"/>
              <a:t>	</a:t>
            </a:r>
            <a:r>
              <a:rPr lang="en-US" dirty="0" smtClean="0"/>
              <a:t>I am still perfecting this model and enhancing the accuracy. After I am complete I plan on rewriting the whole program in another programming language like C# to be able to implement the simulation in an </a:t>
            </a:r>
            <a:r>
              <a:rPr lang="en-US" dirty="0" err="1" smtClean="0"/>
              <a:t>ios</a:t>
            </a:r>
            <a:r>
              <a:rPr lang="en-US" dirty="0" smtClean="0"/>
              <a:t> app.</a:t>
            </a:r>
            <a:endParaRPr lang="en-US" dirty="0"/>
          </a:p>
        </p:txBody>
      </p:sp>
      <p:sp>
        <p:nvSpPr>
          <p:cNvPr id="87" name="TextBox 86"/>
          <p:cNvSpPr txBox="1"/>
          <p:nvPr/>
        </p:nvSpPr>
        <p:spPr>
          <a:xfrm>
            <a:off x="11285884" y="19977767"/>
            <a:ext cx="10615336" cy="1015663"/>
          </a:xfrm>
          <a:prstGeom prst="rect">
            <a:avLst/>
          </a:prstGeom>
          <a:noFill/>
        </p:spPr>
        <p:txBody>
          <a:bodyPr wrap="square" rtlCol="0">
            <a:spAutoFit/>
          </a:bodyPr>
          <a:lstStyle/>
          <a:p>
            <a:pPr algn="ctr"/>
            <a:r>
              <a:rPr lang="en-US" sz="2000" dirty="0" smtClean="0">
                <a:solidFill>
                  <a:schemeClr val="bg1"/>
                </a:solidFill>
              </a:rPr>
              <a:t>In this section the fourth-order </a:t>
            </a:r>
            <a:r>
              <a:rPr lang="en-US" sz="2000" dirty="0" err="1" smtClean="0">
                <a:solidFill>
                  <a:schemeClr val="bg1"/>
                </a:solidFill>
              </a:rPr>
              <a:t>Runge-Kutta</a:t>
            </a:r>
            <a:r>
              <a:rPr lang="en-US" sz="2000" dirty="0" smtClean="0">
                <a:solidFill>
                  <a:schemeClr val="bg1"/>
                </a:solidFill>
              </a:rPr>
              <a:t> equations were reused propagate forward the spin rate of the spacecraft. </a:t>
            </a:r>
            <a:r>
              <a:rPr lang="en-US" sz="2000" dirty="0">
                <a:solidFill>
                  <a:schemeClr val="bg1"/>
                </a:solidFill>
              </a:rPr>
              <a:t>Euler’s  </a:t>
            </a:r>
            <a:r>
              <a:rPr lang="en-US" sz="2000" dirty="0" smtClean="0">
                <a:solidFill>
                  <a:schemeClr val="bg1"/>
                </a:solidFill>
              </a:rPr>
              <a:t>equation of </a:t>
            </a:r>
            <a:r>
              <a:rPr lang="en-US" sz="2000" dirty="0">
                <a:solidFill>
                  <a:schemeClr val="bg1"/>
                </a:solidFill>
              </a:rPr>
              <a:t>motion describes the spacecraft angular motion in the presence of an external torque, M .</a:t>
            </a:r>
          </a:p>
        </p:txBody>
      </p:sp>
      <p:pic>
        <p:nvPicPr>
          <p:cNvPr id="3091" name="Picture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106312" y="17180208"/>
            <a:ext cx="4025539" cy="113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2" name="Picture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468926" y="20177611"/>
            <a:ext cx="5808591" cy="626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0" name="Straight Connector 89"/>
          <p:cNvCxnSpPr/>
          <p:nvPr/>
        </p:nvCxnSpPr>
        <p:spPr>
          <a:xfrm>
            <a:off x="26373222" y="22748767"/>
            <a:ext cx="0" cy="13421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93" name="TextBox 3092"/>
          <p:cNvSpPr txBox="1"/>
          <p:nvPr/>
        </p:nvSpPr>
        <p:spPr>
          <a:xfrm>
            <a:off x="11329470" y="22860000"/>
            <a:ext cx="15043752" cy="1015663"/>
          </a:xfrm>
          <a:prstGeom prst="rect">
            <a:avLst/>
          </a:prstGeom>
          <a:noFill/>
        </p:spPr>
        <p:txBody>
          <a:bodyPr wrap="square" rtlCol="0">
            <a:spAutoFit/>
          </a:bodyPr>
          <a:lstStyle/>
          <a:p>
            <a:pPr algn="ctr"/>
            <a:r>
              <a:rPr lang="en-US" sz="2000" dirty="0" smtClean="0">
                <a:solidFill>
                  <a:schemeClr val="bg1"/>
                </a:solidFill>
              </a:rPr>
              <a:t>The attitude rate dynamics equation from the last section was augmented using the quaternion kinematics equation. A quaternion describes a vector in your reference coordinate system and the angle about that vector to transform body coordinates into the spacecraft’s body frame.</a:t>
            </a:r>
            <a:endParaRPr lang="en-US" sz="2000" dirty="0">
              <a:solidFill>
                <a:schemeClr val="bg1"/>
              </a:solidFill>
            </a:endParaRPr>
          </a:p>
        </p:txBody>
      </p:sp>
      <p:pic>
        <p:nvPicPr>
          <p:cNvPr id="3094" name="Picture 1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6424640" y="22717181"/>
            <a:ext cx="2093335" cy="1373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5" name="Picture 1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1851" y="22717180"/>
            <a:ext cx="2435811" cy="1373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4" name="Straight Connector 93"/>
          <p:cNvCxnSpPr/>
          <p:nvPr/>
        </p:nvCxnSpPr>
        <p:spPr>
          <a:xfrm>
            <a:off x="26390621" y="25788445"/>
            <a:ext cx="0" cy="13421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11329470" y="25951695"/>
            <a:ext cx="15043752" cy="707886"/>
          </a:xfrm>
          <a:prstGeom prst="rect">
            <a:avLst/>
          </a:prstGeom>
          <a:noFill/>
        </p:spPr>
        <p:txBody>
          <a:bodyPr wrap="square" rtlCol="0">
            <a:spAutoFit/>
          </a:bodyPr>
          <a:lstStyle/>
          <a:p>
            <a:pPr algn="ctr"/>
            <a:r>
              <a:rPr lang="en-US" sz="2000" dirty="0" smtClean="0">
                <a:solidFill>
                  <a:schemeClr val="bg1"/>
                </a:solidFill>
              </a:rPr>
              <a:t>In this section the sun sensor was modeled. The output from the previous steps (attitude and sun reference vectors) was used to find the sun vectors in spacecraft body coordinates.</a:t>
            </a:r>
            <a:endParaRPr lang="en-US" sz="2000" dirty="0">
              <a:solidFill>
                <a:schemeClr val="bg1"/>
              </a:solidFill>
            </a:endParaRPr>
          </a:p>
        </p:txBody>
      </p:sp>
      <p:pic>
        <p:nvPicPr>
          <p:cNvPr id="3096" name="Picture 1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343499" y="25953213"/>
            <a:ext cx="3210992" cy="990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 name="TextBox 96"/>
          <p:cNvSpPr txBox="1"/>
          <p:nvPr/>
        </p:nvSpPr>
        <p:spPr>
          <a:xfrm>
            <a:off x="11329470" y="28663364"/>
            <a:ext cx="21306905" cy="707886"/>
          </a:xfrm>
          <a:prstGeom prst="rect">
            <a:avLst/>
          </a:prstGeom>
          <a:noFill/>
        </p:spPr>
        <p:txBody>
          <a:bodyPr wrap="square" rtlCol="0">
            <a:spAutoFit/>
          </a:bodyPr>
          <a:lstStyle/>
          <a:p>
            <a:pPr algn="ctr"/>
            <a:r>
              <a:rPr lang="en-US" sz="2000" dirty="0" smtClean="0">
                <a:solidFill>
                  <a:schemeClr val="bg1"/>
                </a:solidFill>
              </a:rPr>
              <a:t>In this section the magnetometer was modeled. In order for this to be modeled, the output from the previous sections was used (attitude and magnetic field reference vectors) to find the magnetometer vectors in spacecraft body coordinates.</a:t>
            </a:r>
            <a:endParaRPr lang="en-US" sz="2000" dirty="0">
              <a:solidFill>
                <a:schemeClr val="bg1"/>
              </a:solidFill>
            </a:endParaRPr>
          </a:p>
        </p:txBody>
      </p:sp>
      <p:sp>
        <p:nvSpPr>
          <p:cNvPr id="98" name="TextBox 97"/>
          <p:cNvSpPr txBox="1"/>
          <p:nvPr/>
        </p:nvSpPr>
        <p:spPr>
          <a:xfrm>
            <a:off x="11314302" y="31131448"/>
            <a:ext cx="21306905" cy="1015663"/>
          </a:xfrm>
          <a:prstGeom prst="rect">
            <a:avLst/>
          </a:prstGeom>
          <a:noFill/>
        </p:spPr>
        <p:txBody>
          <a:bodyPr wrap="square" rtlCol="0">
            <a:spAutoFit/>
          </a:bodyPr>
          <a:lstStyle/>
          <a:p>
            <a:pPr algn="ctr"/>
            <a:r>
              <a:rPr lang="en-US" sz="2000" dirty="0" smtClean="0">
                <a:solidFill>
                  <a:schemeClr val="bg1"/>
                </a:solidFill>
              </a:rPr>
              <a:t>In this section a sanity check was performed on the sun sensor and magnetometer measurements by computing the angle between the observed (body) sun and magnetometer values and comparing this to the reference sun and magnetometer values. The difference was shown to be close to zero, indicating that the spacecraft sensor and reference vectors were simulated correctly. Finally these values were used to make an accurate estimate of the ST-5 attitude.</a:t>
            </a:r>
            <a:endParaRPr lang="en-US" sz="2000" dirty="0">
              <a:solidFill>
                <a:schemeClr val="bg1"/>
              </a:solidFill>
            </a:endParaRPr>
          </a:p>
        </p:txBody>
      </p:sp>
      <p:sp>
        <p:nvSpPr>
          <p:cNvPr id="100" name="Text Placeholder 13"/>
          <p:cNvSpPr>
            <a:spLocks noGrp="1"/>
          </p:cNvSpPr>
          <p:nvPr>
            <p:ph type="body" sz="quarter" idx="28"/>
          </p:nvPr>
        </p:nvSpPr>
        <p:spPr>
          <a:xfrm>
            <a:off x="33334847" y="22403792"/>
            <a:ext cx="9494920" cy="2385246"/>
          </a:xfrm>
        </p:spPr>
        <p:txBody>
          <a:bodyPr/>
          <a:lstStyle/>
          <a:p>
            <a:r>
              <a:rPr lang="en-US" dirty="0"/>
              <a:t>	</a:t>
            </a:r>
            <a:r>
              <a:rPr lang="en-US" dirty="0" smtClean="0"/>
              <a:t>The project proved to be a success so far. The spin axis was within one degree of the truth, and the other values of dynamics have been plotted below. In regards to error, there is generally none in the beginning but as I propagate further and further the error grows but still stays minimal.</a:t>
            </a:r>
            <a:endParaRPr lang="en-US" dirty="0"/>
          </a:p>
        </p:txBody>
      </p:sp>
      <p:sp>
        <p:nvSpPr>
          <p:cNvPr id="101" name="Rectangle 100"/>
          <p:cNvSpPr/>
          <p:nvPr/>
        </p:nvSpPr>
        <p:spPr>
          <a:xfrm>
            <a:off x="32981669" y="25496056"/>
            <a:ext cx="10065659" cy="6989206"/>
          </a:xfrm>
          <a:prstGeom prst="rect">
            <a:avLst/>
          </a:prstGeom>
          <a:solidFill>
            <a:schemeClr val="bg1">
              <a:alpha val="5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 Placeholder 23"/>
          <p:cNvSpPr>
            <a:spLocks noGrp="1"/>
          </p:cNvSpPr>
          <p:nvPr>
            <p:ph type="body" sz="quarter" idx="30"/>
          </p:nvPr>
        </p:nvSpPr>
        <p:spPr>
          <a:xfrm>
            <a:off x="32981669" y="25496057"/>
            <a:ext cx="10201275" cy="1031029"/>
          </a:xfrm>
        </p:spPr>
        <p:txBody>
          <a:bodyPr/>
          <a:lstStyle/>
          <a:p>
            <a:pPr algn="ctr"/>
            <a:r>
              <a:rPr lang="en-US" sz="3700" dirty="0" smtClean="0">
                <a:latin typeface="+mn-lt"/>
              </a:rPr>
              <a:t>ACKNOWLEDGMENTS</a:t>
            </a:r>
            <a:endParaRPr lang="en-US" sz="3700" dirty="0">
              <a:latin typeface="+mn-lt"/>
            </a:endParaRPr>
          </a:p>
        </p:txBody>
      </p:sp>
      <p:sp>
        <p:nvSpPr>
          <p:cNvPr id="103" name="Text Placeholder 13"/>
          <p:cNvSpPr>
            <a:spLocks noGrp="1"/>
          </p:cNvSpPr>
          <p:nvPr>
            <p:ph type="body" sz="quarter" idx="28"/>
          </p:nvPr>
        </p:nvSpPr>
        <p:spPr>
          <a:xfrm>
            <a:off x="33334847" y="26605413"/>
            <a:ext cx="9494920" cy="3924129"/>
          </a:xfrm>
        </p:spPr>
        <p:txBody>
          <a:bodyPr/>
          <a:lstStyle/>
          <a:p>
            <a:r>
              <a:rPr lang="en-US" dirty="0"/>
              <a:t>	</a:t>
            </a:r>
            <a:r>
              <a:rPr lang="en-US" dirty="0" smtClean="0"/>
              <a:t>I would like to thank my mentor Rick Harman, Deputy Project Manager for Space Science Mission Operations Project Office at NASA Goddard Space and Flight Center for all of the help that he provided along the way when it seemed like I had met a hurdle I couldn’t overcome, or had a whole swarm of bugs in my code and needed a professional eye to help me work through it. I would also like to thank all of the rest of code 444, as they provided me with hospitality, advice, and most importantly food along the way.</a:t>
            </a:r>
            <a:endParaRPr lang="en-US" dirty="0"/>
          </a:p>
        </p:txBody>
      </p:sp>
      <p:sp>
        <p:nvSpPr>
          <p:cNvPr id="104" name="Rectangle 103"/>
          <p:cNvSpPr/>
          <p:nvPr/>
        </p:nvSpPr>
        <p:spPr>
          <a:xfrm>
            <a:off x="478922" y="16218266"/>
            <a:ext cx="10196513" cy="5079514"/>
          </a:xfrm>
          <a:prstGeom prst="rect">
            <a:avLst/>
          </a:prstGeom>
          <a:solidFill>
            <a:srgbClr val="000000">
              <a:alpha val="55000"/>
            </a:srgb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05" name="Text Placeholder 2"/>
          <p:cNvSpPr>
            <a:spLocks noGrp="1"/>
          </p:cNvSpPr>
          <p:nvPr>
            <p:ph type="body" sz="quarter" idx="11"/>
          </p:nvPr>
        </p:nvSpPr>
        <p:spPr>
          <a:xfrm>
            <a:off x="527049" y="16486005"/>
            <a:ext cx="10196513" cy="754045"/>
          </a:xfrm>
        </p:spPr>
        <p:txBody>
          <a:bodyPr/>
          <a:lstStyle/>
          <a:p>
            <a:r>
              <a:rPr lang="en-US" u="none" dirty="0" smtClean="0">
                <a:solidFill>
                  <a:schemeClr val="tx1"/>
                </a:solidFill>
              </a:rPr>
              <a:t>APPROACH</a:t>
            </a:r>
            <a:endParaRPr lang="en-US" u="none" dirty="0">
              <a:solidFill>
                <a:schemeClr val="tx1"/>
              </a:solidFill>
            </a:endParaRPr>
          </a:p>
        </p:txBody>
      </p:sp>
      <p:sp>
        <p:nvSpPr>
          <p:cNvPr id="119" name="Text Placeholder 14"/>
          <p:cNvSpPr>
            <a:spLocks noGrp="1"/>
          </p:cNvSpPr>
          <p:nvPr>
            <p:ph type="body" sz="quarter" idx="29"/>
          </p:nvPr>
        </p:nvSpPr>
        <p:spPr>
          <a:xfrm>
            <a:off x="33049479" y="18398352"/>
            <a:ext cx="10201275" cy="754045"/>
          </a:xfrm>
        </p:spPr>
        <p:txBody>
          <a:bodyPr/>
          <a:lstStyle/>
          <a:p>
            <a:r>
              <a:rPr lang="en-US" u="none" dirty="0" smtClean="0">
                <a:solidFill>
                  <a:schemeClr val="tx1"/>
                </a:solidFill>
              </a:rPr>
              <a:t>FUTURE</a:t>
            </a:r>
            <a:endParaRPr lang="en-US" u="none" dirty="0">
              <a:solidFill>
                <a:schemeClr val="tx1"/>
              </a:solidFill>
            </a:endParaRPr>
          </a:p>
        </p:txBody>
      </p:sp>
      <p:sp>
        <p:nvSpPr>
          <p:cNvPr id="4" name="TextBox 3"/>
          <p:cNvSpPr txBox="1"/>
          <p:nvPr/>
        </p:nvSpPr>
        <p:spPr>
          <a:xfrm>
            <a:off x="527049" y="16786593"/>
            <a:ext cx="10148386" cy="3785652"/>
          </a:xfrm>
          <a:prstGeom prst="rect">
            <a:avLst/>
          </a:prstGeom>
          <a:noFill/>
        </p:spPr>
        <p:txBody>
          <a:bodyPr wrap="square" rtlCol="0">
            <a:spAutoFit/>
          </a:bodyPr>
          <a:lstStyle/>
          <a:p>
            <a:endParaRPr lang="en-US" sz="2500" dirty="0">
              <a:latin typeface="Trebuchet MS" pitchFamily="34" charset="0"/>
            </a:endParaRPr>
          </a:p>
          <a:p>
            <a:r>
              <a:rPr lang="en-US" sz="2500" dirty="0">
                <a:latin typeface="Trebuchet MS" pitchFamily="34" charset="0"/>
              </a:rPr>
              <a:t/>
            </a:r>
            <a:br>
              <a:rPr lang="en-US" sz="2500" dirty="0">
                <a:latin typeface="Trebuchet MS" pitchFamily="34" charset="0"/>
              </a:rPr>
            </a:br>
            <a:r>
              <a:rPr lang="en-US" sz="2500" dirty="0" smtClean="0">
                <a:latin typeface="Trebuchet MS" pitchFamily="34" charset="0"/>
              </a:rPr>
              <a:t>       I </a:t>
            </a:r>
            <a:r>
              <a:rPr lang="en-US" sz="2500" dirty="0">
                <a:latin typeface="Trebuchet MS" pitchFamily="34" charset="0"/>
              </a:rPr>
              <a:t>programmed the individual dynamics of the spacecraft in </a:t>
            </a:r>
            <a:r>
              <a:rPr lang="en-US" sz="2500" dirty="0" smtClean="0">
                <a:latin typeface="Trebuchet MS" pitchFamily="34" charset="0"/>
              </a:rPr>
              <a:t>MatLab</a:t>
            </a:r>
            <a:r>
              <a:rPr lang="en-US" sz="2800" dirty="0" smtClean="0"/>
              <a:t>® </a:t>
            </a:r>
            <a:r>
              <a:rPr lang="en-US" sz="2500" dirty="0" smtClean="0">
                <a:latin typeface="Trebuchet MS" pitchFamily="34" charset="0"/>
              </a:rPr>
              <a:t>in separate functions, </a:t>
            </a:r>
            <a:r>
              <a:rPr lang="en-US" sz="2500" dirty="0">
                <a:latin typeface="Trebuchet MS" pitchFamily="34" charset="0"/>
              </a:rPr>
              <a:t>and then checked my propagated values </a:t>
            </a:r>
            <a:r>
              <a:rPr lang="en-US" sz="2500" dirty="0" smtClean="0">
                <a:latin typeface="Trebuchet MS" pitchFamily="34" charset="0"/>
              </a:rPr>
              <a:t>received against </a:t>
            </a:r>
            <a:r>
              <a:rPr lang="en-US" sz="2500" dirty="0">
                <a:latin typeface="Trebuchet MS" pitchFamily="34" charset="0"/>
              </a:rPr>
              <a:t>those of the real values received from the spacecrafts' orbit</a:t>
            </a:r>
            <a:r>
              <a:rPr lang="en-US" sz="2500" dirty="0" smtClean="0">
                <a:latin typeface="Trebuchet MS" pitchFamily="34" charset="0"/>
              </a:rPr>
              <a:t>. After each function was written, I would debug it until it ran smoothly and provided the right results, then I would move on to the next function. A sort of building block approach.</a:t>
            </a:r>
          </a:p>
          <a:p>
            <a:endParaRPr lang="en-US" sz="2500" dirty="0">
              <a:latin typeface="Trebuchet MS" pitchFamily="34" charset="0"/>
            </a:endParaRPr>
          </a:p>
          <a:p>
            <a:endParaRPr lang="en-US" sz="1200" dirty="0"/>
          </a:p>
        </p:txBody>
      </p:sp>
      <p:sp>
        <p:nvSpPr>
          <p:cNvPr id="71" name="Rectangle 70"/>
          <p:cNvSpPr/>
          <p:nvPr/>
        </p:nvSpPr>
        <p:spPr>
          <a:xfrm>
            <a:off x="631322" y="22154907"/>
            <a:ext cx="10196513" cy="10482756"/>
          </a:xfrm>
          <a:prstGeom prst="rect">
            <a:avLst/>
          </a:prstGeom>
          <a:solidFill>
            <a:srgbClr val="000000">
              <a:alpha val="55000"/>
            </a:srgb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3" name="Text Placeholder 2"/>
          <p:cNvSpPr>
            <a:spLocks noGrp="1"/>
          </p:cNvSpPr>
          <p:nvPr>
            <p:ph type="body" sz="quarter" idx="11"/>
          </p:nvPr>
        </p:nvSpPr>
        <p:spPr>
          <a:xfrm>
            <a:off x="679449" y="22748767"/>
            <a:ext cx="10196513" cy="754045"/>
          </a:xfrm>
        </p:spPr>
        <p:txBody>
          <a:bodyPr/>
          <a:lstStyle/>
          <a:p>
            <a:r>
              <a:rPr lang="en-US" u="none" dirty="0" smtClean="0">
                <a:solidFill>
                  <a:schemeClr val="tx1"/>
                </a:solidFill>
              </a:rPr>
              <a:t>RESULTS</a:t>
            </a:r>
            <a:endParaRPr lang="en-US" u="none" dirty="0">
              <a:solidFill>
                <a:schemeClr val="tx1"/>
              </a:solidFill>
            </a:endParaRPr>
          </a:p>
        </p:txBody>
      </p:sp>
      <p:sp>
        <p:nvSpPr>
          <p:cNvPr id="74" name="TextBox 73"/>
          <p:cNvSpPr txBox="1"/>
          <p:nvPr/>
        </p:nvSpPr>
        <p:spPr>
          <a:xfrm>
            <a:off x="679449" y="23118798"/>
            <a:ext cx="10148386" cy="6047809"/>
          </a:xfrm>
          <a:prstGeom prst="rect">
            <a:avLst/>
          </a:prstGeom>
          <a:noFill/>
        </p:spPr>
        <p:txBody>
          <a:bodyPr wrap="square" rtlCol="0">
            <a:spAutoFit/>
          </a:bodyPr>
          <a:lstStyle/>
          <a:p>
            <a:endParaRPr lang="en-US" sz="2500" dirty="0">
              <a:latin typeface="Trebuchet MS" pitchFamily="34" charset="0"/>
            </a:endParaRPr>
          </a:p>
          <a:p>
            <a:r>
              <a:rPr lang="en-US" sz="2500" dirty="0" smtClean="0">
                <a:latin typeface="Trebuchet MS" pitchFamily="34" charset="0"/>
              </a:rPr>
              <a:t/>
            </a:r>
            <a:br>
              <a:rPr lang="en-US" sz="2500" dirty="0" smtClean="0">
                <a:latin typeface="Trebuchet MS" pitchFamily="34" charset="0"/>
              </a:rPr>
            </a:br>
            <a:r>
              <a:rPr lang="en-US" sz="2500" dirty="0" smtClean="0">
                <a:latin typeface="Trebuchet MS" pitchFamily="34" charset="0"/>
              </a:rPr>
              <a:t>        My simulation continues to get faster and more accurate. My first successful try at making the simulation, every second of the simulation took about a minute of real time to simulate, and the values I received for my Sun Sensor and Magnetometer were only relatively close to the real data. After several trials and hours (and hours) of debugging, I have gotten my simulation down to a 6.5 seconds per 1 real time second (still not real time, but almost 10x faster) and values from my propagation are much closer due to the fixing of coding error. Now I need to provide more accurate models and improve the efficiency of the code. </a:t>
            </a:r>
          </a:p>
          <a:p>
            <a:endParaRPr lang="en-US" sz="2500" dirty="0" smtClean="0">
              <a:latin typeface="Trebuchet MS" pitchFamily="34" charset="0"/>
            </a:endParaRPr>
          </a:p>
          <a:p>
            <a:r>
              <a:rPr lang="en-US" sz="2500" dirty="0" smtClean="0">
                <a:latin typeface="Trebuchet MS" pitchFamily="34" charset="0"/>
              </a:rPr>
              <a:t>      All relevant data collected thus far is expressed below as well as in the booklets available on the table.</a:t>
            </a:r>
            <a:endParaRPr lang="en-US" sz="2500" dirty="0">
              <a:latin typeface="Trebuchet MS" pitchFamily="34" charset="0"/>
            </a:endParaRPr>
          </a:p>
          <a:p>
            <a:endParaRPr lang="en-US" sz="1200" dirty="0"/>
          </a:p>
        </p:txBody>
      </p:sp>
    </p:spTree>
    <p:extLst>
      <p:ext uri="{BB962C8B-B14F-4D97-AF65-F5344CB8AC3E}">
        <p14:creationId xmlns:p14="http://schemas.microsoft.com/office/powerpoint/2010/main" val="28525363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3" name="Rectangle 22"/>
          <p:cNvSpPr/>
          <p:nvPr/>
        </p:nvSpPr>
        <p:spPr>
          <a:xfrm>
            <a:off x="33187054" y="3538652"/>
            <a:ext cx="10065659" cy="28881449"/>
          </a:xfrm>
          <a:prstGeom prst="rect">
            <a:avLst/>
          </a:prstGeom>
          <a:solidFill>
            <a:schemeClr val="bg1">
              <a:alpha val="5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22" name="Rectangle 21"/>
          <p:cNvSpPr/>
          <p:nvPr/>
        </p:nvSpPr>
        <p:spPr>
          <a:xfrm>
            <a:off x="11224245" y="3603813"/>
            <a:ext cx="21421724" cy="28881450"/>
          </a:xfrm>
          <a:prstGeom prst="rect">
            <a:avLst/>
          </a:prstGeom>
          <a:solidFill>
            <a:srgbClr val="000000">
              <a:alpha val="5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44" name="Text Placeholder 43"/>
          <p:cNvSpPr>
            <a:spLocks noGrp="1"/>
          </p:cNvSpPr>
          <p:nvPr>
            <p:ph type="body" sz="quarter" idx="185"/>
          </p:nvPr>
        </p:nvSpPr>
        <p:spPr>
          <a:xfrm>
            <a:off x="11224245" y="417442"/>
            <a:ext cx="21421724" cy="2809851"/>
          </a:xfrm>
        </p:spPr>
        <p:txBody>
          <a:bodyPr>
            <a:normAutofit/>
          </a:bodyPr>
          <a:lstStyle/>
          <a:p>
            <a:r>
              <a:rPr lang="en-US" sz="15000" dirty="0" smtClean="0">
                <a:solidFill>
                  <a:schemeClr val="tx1"/>
                </a:solidFill>
                <a:latin typeface="Century Schoolbook" pitchFamily="18" charset="0"/>
              </a:rPr>
              <a:t>RESULTS</a:t>
            </a:r>
            <a:endParaRPr lang="en-US" sz="15000" dirty="0">
              <a:solidFill>
                <a:schemeClr val="tx1"/>
              </a:solidFill>
              <a:latin typeface="Century Schoolbook" pitchFamily="18" charset="0"/>
            </a:endParaRPr>
          </a:p>
        </p:txBody>
      </p:sp>
      <p:sp>
        <p:nvSpPr>
          <p:cNvPr id="104" name="Rectangle 103"/>
          <p:cNvSpPr/>
          <p:nvPr/>
        </p:nvSpPr>
        <p:spPr>
          <a:xfrm>
            <a:off x="478922" y="3603812"/>
            <a:ext cx="10196513" cy="28881450"/>
          </a:xfrm>
          <a:prstGeom prst="rect">
            <a:avLst/>
          </a:prstGeom>
          <a:solidFill>
            <a:srgbClr val="000000">
              <a:alpha val="55000"/>
            </a:srgb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7811" y="5046743"/>
            <a:ext cx="5495925" cy="4124325"/>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
          <p:cNvSpPr>
            <a:spLocks noGrp="1"/>
          </p:cNvSpPr>
          <p:nvPr>
            <p:ph type="body" sz="quarter" idx="11"/>
          </p:nvPr>
        </p:nvSpPr>
        <p:spPr>
          <a:xfrm>
            <a:off x="537516" y="4292698"/>
            <a:ext cx="10196513" cy="754045"/>
          </a:xfrm>
        </p:spPr>
        <p:txBody>
          <a:bodyPr/>
          <a:lstStyle/>
          <a:p>
            <a:r>
              <a:rPr lang="en-US" u="none" dirty="0" smtClean="0">
                <a:solidFill>
                  <a:schemeClr val="tx1"/>
                </a:solidFill>
              </a:rPr>
              <a:t>Quantized Sun Angles</a:t>
            </a:r>
            <a:endParaRPr lang="en-US" u="none" dirty="0">
              <a:solidFill>
                <a:schemeClr val="tx1"/>
              </a:solidFill>
            </a:endParaRPr>
          </a:p>
        </p:txBody>
      </p:sp>
      <p:sp>
        <p:nvSpPr>
          <p:cNvPr id="2" name="TextBox 1"/>
          <p:cNvSpPr txBox="1"/>
          <p:nvPr/>
        </p:nvSpPr>
        <p:spPr>
          <a:xfrm>
            <a:off x="1021122" y="9592253"/>
            <a:ext cx="9047748" cy="1015663"/>
          </a:xfrm>
          <a:prstGeom prst="rect">
            <a:avLst/>
          </a:prstGeom>
          <a:noFill/>
        </p:spPr>
        <p:txBody>
          <a:bodyPr wrap="square" rtlCol="0">
            <a:spAutoFit/>
          </a:bodyPr>
          <a:lstStyle/>
          <a:p>
            <a:pPr algn="ctr"/>
            <a:r>
              <a:rPr lang="en-US" sz="1200" dirty="0" smtClean="0"/>
              <a:t>This graph is of input continuous sun angles in GCI I received (real data), the data is too precise to be used efficiently so the angles are ‘quantized’ and truncated to useable fractions of a degree(or radian.) For example, if you had a list of numbers (71.236, 71.289, 71.378, 71.479, 71.499, 71.589, etc…) and you wanted to quantize them, and you only wanted to be accurate to the first decimal, your new numbers would be (71.2, 71.2, 71.3, 71.4, 71.4, 71.5, etc…) That is what I did in this section. The input Sun Angles are in red and the quantized sun angles are in blue</a:t>
            </a:r>
            <a:endParaRPr lang="en-US" sz="1200" dirty="0"/>
          </a:p>
        </p:txBody>
      </p:sp>
      <p:pic>
        <p:nvPicPr>
          <p:cNvPr id="3075" name="Picture 3" descr="C:\Users\rhawkin3\Downloads\SunGC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1271" y="11718949"/>
            <a:ext cx="8749003" cy="43480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2"/>
          <p:cNvSpPr>
            <a:spLocks noGrp="1"/>
          </p:cNvSpPr>
          <p:nvPr>
            <p:ph type="body" sz="quarter" idx="11"/>
          </p:nvPr>
        </p:nvSpPr>
        <p:spPr>
          <a:xfrm>
            <a:off x="537516" y="10949217"/>
            <a:ext cx="10196513" cy="754045"/>
          </a:xfrm>
        </p:spPr>
        <p:txBody>
          <a:bodyPr/>
          <a:lstStyle/>
          <a:p>
            <a:r>
              <a:rPr lang="en-US" u="none" dirty="0" smtClean="0">
                <a:solidFill>
                  <a:schemeClr val="tx1"/>
                </a:solidFill>
              </a:rPr>
              <a:t>Sun </a:t>
            </a:r>
            <a:r>
              <a:rPr lang="en-US" u="none" dirty="0" smtClean="0">
                <a:solidFill>
                  <a:schemeClr val="tx1"/>
                </a:solidFill>
              </a:rPr>
              <a:t>Vectors</a:t>
            </a:r>
            <a:r>
              <a:rPr lang="en-US" u="none" dirty="0" smtClean="0">
                <a:solidFill>
                  <a:schemeClr val="tx1"/>
                </a:solidFill>
              </a:rPr>
              <a:t> </a:t>
            </a:r>
            <a:r>
              <a:rPr lang="en-US" u="none" dirty="0" smtClean="0">
                <a:solidFill>
                  <a:schemeClr val="tx1"/>
                </a:solidFill>
              </a:rPr>
              <a:t>in GCI</a:t>
            </a:r>
            <a:endParaRPr lang="en-US" u="none" dirty="0">
              <a:solidFill>
                <a:schemeClr val="tx1"/>
              </a:solidFill>
            </a:endParaRPr>
          </a:p>
        </p:txBody>
      </p:sp>
      <p:sp>
        <p:nvSpPr>
          <p:cNvPr id="11" name="TextBox 10"/>
          <p:cNvSpPr txBox="1"/>
          <p:nvPr/>
        </p:nvSpPr>
        <p:spPr>
          <a:xfrm>
            <a:off x="1021122" y="16316903"/>
            <a:ext cx="9047748" cy="646331"/>
          </a:xfrm>
          <a:prstGeom prst="rect">
            <a:avLst/>
          </a:prstGeom>
          <a:noFill/>
        </p:spPr>
        <p:txBody>
          <a:bodyPr wrap="square" rtlCol="0">
            <a:spAutoFit/>
          </a:bodyPr>
          <a:lstStyle/>
          <a:p>
            <a:pPr algn="ctr"/>
            <a:r>
              <a:rPr lang="en-US" sz="1200" dirty="0" smtClean="0"/>
              <a:t>This graph is of the x, y, and z positions of the Sun in relation to the Earth in GCI, these values are measured in km and are over the span of 365 days (1 year), I have provided the actual values and my own propagations. The actual angles recorded from the ST-5 spacecraft are in red, I’ve expanded the line so that you can see my simulated values, which are in blue</a:t>
            </a:r>
            <a:endParaRPr lang="en-US" sz="1200" dirty="0"/>
          </a:p>
        </p:txBody>
      </p:sp>
      <p:pic>
        <p:nvPicPr>
          <p:cNvPr id="3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472" y="18733422"/>
            <a:ext cx="4878851" cy="3661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6920" y="22394674"/>
            <a:ext cx="4878851" cy="3699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5773" y="18733422"/>
            <a:ext cx="4878851" cy="3661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5771" y="22394674"/>
            <a:ext cx="4878853" cy="3699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6921" y="26093979"/>
            <a:ext cx="4887402" cy="3656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35772" y="26093979"/>
            <a:ext cx="4872104" cy="3656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 Placeholder 2"/>
          <p:cNvSpPr>
            <a:spLocks noGrp="1"/>
          </p:cNvSpPr>
          <p:nvPr>
            <p:ph type="body" sz="quarter" idx="11"/>
          </p:nvPr>
        </p:nvSpPr>
        <p:spPr>
          <a:xfrm>
            <a:off x="537516" y="17979377"/>
            <a:ext cx="10196513" cy="754045"/>
          </a:xfrm>
        </p:spPr>
        <p:txBody>
          <a:bodyPr/>
          <a:lstStyle/>
          <a:p>
            <a:r>
              <a:rPr lang="en-US" u="none" dirty="0" smtClean="0">
                <a:solidFill>
                  <a:schemeClr val="tx1"/>
                </a:solidFill>
              </a:rPr>
              <a:t>Orbit Driver</a:t>
            </a:r>
            <a:endParaRPr lang="en-US" u="none" dirty="0">
              <a:solidFill>
                <a:schemeClr val="tx1"/>
              </a:solidFill>
            </a:endParaRPr>
          </a:p>
        </p:txBody>
      </p:sp>
      <p:sp>
        <p:nvSpPr>
          <p:cNvPr id="19" name="TextBox 18"/>
          <p:cNvSpPr txBox="1"/>
          <p:nvPr/>
        </p:nvSpPr>
        <p:spPr>
          <a:xfrm>
            <a:off x="1021122" y="30001372"/>
            <a:ext cx="9047748" cy="2123658"/>
          </a:xfrm>
          <a:prstGeom prst="rect">
            <a:avLst/>
          </a:prstGeom>
          <a:noFill/>
        </p:spPr>
        <p:txBody>
          <a:bodyPr wrap="square" rtlCol="0">
            <a:spAutoFit/>
          </a:bodyPr>
          <a:lstStyle/>
          <a:p>
            <a:pPr algn="ctr"/>
            <a:r>
              <a:rPr lang="en-US" sz="1200" dirty="0" smtClean="0"/>
              <a:t>These graphs are as follows: </a:t>
            </a:r>
          </a:p>
          <a:p>
            <a:pPr algn="ctr"/>
            <a:r>
              <a:rPr lang="en-US" sz="1200" dirty="0" smtClean="0"/>
              <a:t>TOP: Propagated Position and Velocity Vectors in the x, y, and z plane.</a:t>
            </a:r>
          </a:p>
          <a:p>
            <a:pPr algn="ctr"/>
            <a:r>
              <a:rPr lang="en-US" sz="1200" dirty="0" smtClean="0"/>
              <a:t>MIDDLE: The propagated Position and Velocity Magnitudes, along with the Magnitude Error graphs that </a:t>
            </a:r>
          </a:p>
          <a:p>
            <a:pPr algn="ctr"/>
            <a:r>
              <a:rPr lang="en-US" sz="1200" dirty="0" smtClean="0"/>
              <a:t>came from subtracting my values from the real values then finding the magnitude of that error.</a:t>
            </a:r>
          </a:p>
          <a:p>
            <a:pPr algn="ctr"/>
            <a:r>
              <a:rPr lang="en-US" sz="1200" dirty="0" smtClean="0"/>
              <a:t>BOTTOM: These are the errors over time in the x, y, and z plane for both Position and Velocity.</a:t>
            </a:r>
          </a:p>
          <a:p>
            <a:pPr algn="ctr"/>
            <a:endParaRPr lang="en-US" sz="1200" dirty="0"/>
          </a:p>
          <a:p>
            <a:pPr algn="ctr"/>
            <a:r>
              <a:rPr lang="en-US" sz="1200" dirty="0" smtClean="0"/>
              <a:t>All of these values were plotted over the time span of 1 hour since the start of the simulation. The error magnitude graphs slowly go up, indicating that over time my propagation is getting less and less accurate (as all propagations do) but the values are still relatively minimal meaning that my data and simulation are very accurate with minor flaws or inaccuracies that are building over time. </a:t>
            </a:r>
          </a:p>
          <a:p>
            <a:pPr algn="ctr"/>
            <a:endParaRPr lang="en-US" sz="1200" dirty="0"/>
          </a:p>
        </p:txBody>
      </p:sp>
      <p:pic>
        <p:nvPicPr>
          <p:cNvPr id="3082" name="Picture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501384" y="6200945"/>
            <a:ext cx="4706409" cy="3529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 Placeholder 2"/>
          <p:cNvSpPr>
            <a:spLocks noGrp="1"/>
          </p:cNvSpPr>
          <p:nvPr>
            <p:ph type="body" sz="quarter" idx="11"/>
          </p:nvPr>
        </p:nvSpPr>
        <p:spPr>
          <a:xfrm>
            <a:off x="31359319" y="5576640"/>
            <a:ext cx="9215894" cy="681527"/>
          </a:xfrm>
        </p:spPr>
        <p:txBody>
          <a:bodyPr/>
          <a:lstStyle/>
          <a:p>
            <a:r>
              <a:rPr lang="en-US" sz="3200" u="none" dirty="0" smtClean="0">
                <a:solidFill>
                  <a:schemeClr val="tx1"/>
                </a:solidFill>
              </a:rPr>
              <a:t>Reference Magnetometer</a:t>
            </a:r>
            <a:endParaRPr lang="en-US" sz="3200" u="none" dirty="0">
              <a:solidFill>
                <a:schemeClr val="tx1"/>
              </a:solidFill>
            </a:endParaRPr>
          </a:p>
        </p:txBody>
      </p:sp>
      <p:sp>
        <p:nvSpPr>
          <p:cNvPr id="24" name="Text Placeholder 2"/>
          <p:cNvSpPr>
            <a:spLocks noGrp="1"/>
          </p:cNvSpPr>
          <p:nvPr>
            <p:ph type="body" sz="quarter" idx="11"/>
          </p:nvPr>
        </p:nvSpPr>
        <p:spPr>
          <a:xfrm>
            <a:off x="35972480" y="5590229"/>
            <a:ext cx="9215894" cy="681527"/>
          </a:xfrm>
        </p:spPr>
        <p:txBody>
          <a:bodyPr/>
          <a:lstStyle/>
          <a:p>
            <a:r>
              <a:rPr lang="en-US" sz="3200" u="none" dirty="0" smtClean="0">
                <a:solidFill>
                  <a:schemeClr val="tx1"/>
                </a:solidFill>
              </a:rPr>
              <a:t>Sun Sensor Model</a:t>
            </a:r>
            <a:endParaRPr lang="en-US" sz="3200" u="none" dirty="0">
              <a:solidFill>
                <a:schemeClr val="tx1"/>
              </a:solidFill>
            </a:endParaRPr>
          </a:p>
        </p:txBody>
      </p:sp>
      <p:pic>
        <p:nvPicPr>
          <p:cNvPr id="3083" name="Picture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501385" y="9730752"/>
            <a:ext cx="4706407" cy="3529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4" name="Picture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329770" y="17619327"/>
            <a:ext cx="4714580" cy="3537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 Placeholder 2"/>
          <p:cNvSpPr>
            <a:spLocks noGrp="1"/>
          </p:cNvSpPr>
          <p:nvPr>
            <p:ph type="body" sz="quarter" idx="11"/>
          </p:nvPr>
        </p:nvSpPr>
        <p:spPr>
          <a:xfrm>
            <a:off x="38327810" y="16973821"/>
            <a:ext cx="4716540" cy="677100"/>
          </a:xfrm>
        </p:spPr>
        <p:txBody>
          <a:bodyPr/>
          <a:lstStyle/>
          <a:p>
            <a:r>
              <a:rPr lang="en-US" sz="3200" u="none" dirty="0" smtClean="0">
                <a:solidFill>
                  <a:schemeClr val="tx1"/>
                </a:solidFill>
              </a:rPr>
              <a:t>Attitude Rate Dynamics</a:t>
            </a:r>
            <a:endParaRPr lang="en-US" sz="3200" u="none" dirty="0">
              <a:solidFill>
                <a:schemeClr val="tx1"/>
              </a:solidFill>
            </a:endParaRPr>
          </a:p>
        </p:txBody>
      </p:sp>
      <p:pic>
        <p:nvPicPr>
          <p:cNvPr id="3085" name="Picture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501386" y="26093979"/>
            <a:ext cx="4706409" cy="365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6" name="Picture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071397" y="26093978"/>
            <a:ext cx="4724708" cy="3632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 Placeholder 2"/>
          <p:cNvSpPr>
            <a:spLocks noGrp="1"/>
          </p:cNvSpPr>
          <p:nvPr>
            <p:ph type="body" sz="quarter" idx="11"/>
          </p:nvPr>
        </p:nvSpPr>
        <p:spPr>
          <a:xfrm>
            <a:off x="33501383" y="25339878"/>
            <a:ext cx="9307743" cy="754045"/>
          </a:xfrm>
        </p:spPr>
        <p:txBody>
          <a:bodyPr/>
          <a:lstStyle/>
          <a:p>
            <a:r>
              <a:rPr lang="en-US" u="none" dirty="0" smtClean="0">
                <a:solidFill>
                  <a:schemeClr val="tx1"/>
                </a:solidFill>
              </a:rPr>
              <a:t>Attitude </a:t>
            </a:r>
            <a:r>
              <a:rPr lang="en-US" u="none" smtClean="0">
                <a:solidFill>
                  <a:schemeClr val="tx1"/>
                </a:solidFill>
              </a:rPr>
              <a:t>Quaternion Kinematics</a:t>
            </a:r>
            <a:endParaRPr lang="en-US" u="none" dirty="0">
              <a:solidFill>
                <a:schemeClr val="tx1"/>
              </a:solidFill>
            </a:endParaRPr>
          </a:p>
        </p:txBody>
      </p:sp>
      <p:pic>
        <p:nvPicPr>
          <p:cNvPr id="3088" name="Picture 1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207795" y="6200944"/>
            <a:ext cx="4703691" cy="3529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9" name="Picture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480365" y="17619327"/>
            <a:ext cx="4714580" cy="3537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0" name="Picture 1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599983" y="24527833"/>
            <a:ext cx="6963115" cy="51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 Placeholder 2"/>
          <p:cNvSpPr>
            <a:spLocks noGrp="1"/>
          </p:cNvSpPr>
          <p:nvPr>
            <p:ph type="body" sz="quarter" idx="11"/>
          </p:nvPr>
        </p:nvSpPr>
        <p:spPr>
          <a:xfrm>
            <a:off x="33401056" y="16969394"/>
            <a:ext cx="4871235" cy="681527"/>
          </a:xfrm>
        </p:spPr>
        <p:txBody>
          <a:bodyPr/>
          <a:lstStyle/>
          <a:p>
            <a:r>
              <a:rPr lang="en-US" sz="3200" u="none" dirty="0" smtClean="0">
                <a:solidFill>
                  <a:schemeClr val="tx1"/>
                </a:solidFill>
              </a:rPr>
              <a:t>Magnetometer Model</a:t>
            </a:r>
            <a:endParaRPr lang="en-US" sz="3200" u="none" dirty="0">
              <a:solidFill>
                <a:schemeClr val="tx1"/>
              </a:solidFill>
            </a:endParaRPr>
          </a:p>
        </p:txBody>
      </p:sp>
      <p:pic>
        <p:nvPicPr>
          <p:cNvPr id="3091" name="Picture 1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599983" y="12389547"/>
            <a:ext cx="6963115" cy="5225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2" name="Picture 2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435230" y="12389546"/>
            <a:ext cx="6963115" cy="5225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3" name="Picture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3599984" y="18444036"/>
            <a:ext cx="6963115" cy="5418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4" name="Picture 2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3435230" y="6287114"/>
            <a:ext cx="6967138" cy="5225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5" name="Picture 2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641285" y="6200945"/>
            <a:ext cx="6880511" cy="5225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6" name="Picture 2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3499033" y="18444036"/>
            <a:ext cx="6835510" cy="5418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8" name="Picture 2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3521536" y="24527833"/>
            <a:ext cx="6790504" cy="5222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207795" y="26093978"/>
            <a:ext cx="4724708" cy="3632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217923" y="26117947"/>
            <a:ext cx="4724708" cy="3632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Text Placeholder 2"/>
          <p:cNvSpPr>
            <a:spLocks noGrp="1"/>
          </p:cNvSpPr>
          <p:nvPr>
            <p:ph type="body" sz="quarter" idx="11"/>
          </p:nvPr>
        </p:nvSpPr>
        <p:spPr>
          <a:xfrm>
            <a:off x="13599983" y="4152792"/>
            <a:ext cx="16712057" cy="1200321"/>
          </a:xfrm>
        </p:spPr>
        <p:txBody>
          <a:bodyPr/>
          <a:lstStyle/>
          <a:p>
            <a:r>
              <a:rPr lang="en-US" sz="6600" u="none" dirty="0" smtClean="0">
                <a:solidFill>
                  <a:schemeClr val="tx1"/>
                </a:solidFill>
              </a:rPr>
              <a:t>MODEL PLOTS</a:t>
            </a:r>
            <a:endParaRPr lang="en-US" sz="6600" u="none" dirty="0">
              <a:solidFill>
                <a:schemeClr val="tx1"/>
              </a:solidFill>
            </a:endParaRPr>
          </a:p>
        </p:txBody>
      </p:sp>
      <p:sp>
        <p:nvSpPr>
          <p:cNvPr id="50" name="TextBox 49"/>
          <p:cNvSpPr txBox="1"/>
          <p:nvPr/>
        </p:nvSpPr>
        <p:spPr>
          <a:xfrm>
            <a:off x="33503343" y="13662140"/>
            <a:ext cx="4716541" cy="1569660"/>
          </a:xfrm>
          <a:prstGeom prst="rect">
            <a:avLst/>
          </a:prstGeom>
          <a:noFill/>
        </p:spPr>
        <p:txBody>
          <a:bodyPr wrap="square" rtlCol="0">
            <a:spAutoFit/>
          </a:bodyPr>
          <a:lstStyle/>
          <a:p>
            <a:pPr algn="ctr"/>
            <a:r>
              <a:rPr lang="en-US" sz="1200" dirty="0" smtClean="0"/>
              <a:t>These are my propagated Magnetic Field Vectors in GCI over the span of an hour since 8:51 A.M. on April 1</a:t>
            </a:r>
            <a:r>
              <a:rPr lang="en-US" sz="1200" baseline="30000" dirty="0" smtClean="0"/>
              <a:t>st</a:t>
            </a:r>
            <a:r>
              <a:rPr lang="en-US" sz="1200" dirty="0" smtClean="0"/>
              <a:t> 2006, along with the overall magnitude of these vectors during the same time frame. These values are measured in milligauss over the x, y, and z plane. The overall magnitude is measured by finding the square root of the sum of all three of the vectors being squared. This graph shows the field being at its maximum approximately 23 minutes into the simulation, or 9:14 A.M..</a:t>
            </a:r>
            <a:endParaRPr lang="en-US" sz="1200" dirty="0"/>
          </a:p>
        </p:txBody>
      </p:sp>
      <p:sp>
        <p:nvSpPr>
          <p:cNvPr id="51" name="TextBox 50"/>
          <p:cNvSpPr txBox="1"/>
          <p:nvPr/>
        </p:nvSpPr>
        <p:spPr>
          <a:xfrm>
            <a:off x="38194944" y="21481836"/>
            <a:ext cx="4716541" cy="1754326"/>
          </a:xfrm>
          <a:prstGeom prst="rect">
            <a:avLst/>
          </a:prstGeom>
          <a:noFill/>
        </p:spPr>
        <p:txBody>
          <a:bodyPr wrap="square" rtlCol="0">
            <a:spAutoFit/>
          </a:bodyPr>
          <a:lstStyle/>
          <a:p>
            <a:pPr algn="ctr"/>
            <a:r>
              <a:rPr lang="en-US" sz="1200" dirty="0" smtClean="0"/>
              <a:t>These are the propagated spacecraft’s rate vectors in the x, y, and z plane over the span of 20 minutes from the start of the simulation, measured in degrees of rotation per second. As you can see, the spacecraft’s rate on both the x and y planes is very minimal, while the spacecraft’s rate on the z-axis is relatively high (spinning at a speed of approximately 162.26 degrees per second, meaning a full rotation once about every 2.2 seconds.) This is an accurate simulation because the ST-5 is a spinning spacecraft that rotates about its z-axis.</a:t>
            </a:r>
            <a:endParaRPr lang="en-US" sz="1200" dirty="0"/>
          </a:p>
        </p:txBody>
      </p:sp>
      <p:sp>
        <p:nvSpPr>
          <p:cNvPr id="52" name="TextBox 51"/>
          <p:cNvSpPr txBox="1"/>
          <p:nvPr/>
        </p:nvSpPr>
        <p:spPr>
          <a:xfrm>
            <a:off x="33478404" y="21481836"/>
            <a:ext cx="4716541" cy="1754326"/>
          </a:xfrm>
          <a:prstGeom prst="rect">
            <a:avLst/>
          </a:prstGeom>
          <a:noFill/>
        </p:spPr>
        <p:txBody>
          <a:bodyPr wrap="square" rtlCol="0">
            <a:spAutoFit/>
          </a:bodyPr>
          <a:lstStyle/>
          <a:p>
            <a:pPr algn="ctr"/>
            <a:r>
              <a:rPr lang="en-US" sz="1200" dirty="0" smtClean="0"/>
              <a:t>These are the propagated spacecraft’s Magnetometer values in the x, y, and z plane over the span of 20 minutes from the start of the simulation, measured in milligauss. These values were derived by finding the dot product of my propagated Reference Magnetometer values in GCI (directly above) and my Attitude Matrix. These values, along with the attitude were checked by subtracting the magnitude of these vectors from the magnitude of the Reference Magnetometer, which results in the Magnetometer Observed – Reference Magnitudes graph (middle of board)</a:t>
            </a:r>
            <a:endParaRPr lang="en-US" sz="1200" dirty="0"/>
          </a:p>
        </p:txBody>
      </p:sp>
      <p:sp>
        <p:nvSpPr>
          <p:cNvPr id="54" name="TextBox 53"/>
          <p:cNvSpPr txBox="1"/>
          <p:nvPr/>
        </p:nvSpPr>
        <p:spPr>
          <a:xfrm>
            <a:off x="38194945" y="10116155"/>
            <a:ext cx="4716541" cy="646331"/>
          </a:xfrm>
          <a:prstGeom prst="rect">
            <a:avLst/>
          </a:prstGeom>
          <a:noFill/>
        </p:spPr>
        <p:txBody>
          <a:bodyPr wrap="square" rtlCol="0">
            <a:spAutoFit/>
          </a:bodyPr>
          <a:lstStyle/>
          <a:p>
            <a:pPr algn="ctr"/>
            <a:r>
              <a:rPr lang="en-US" sz="1200" dirty="0" smtClean="0"/>
              <a:t>This is the model of the ST-5’s Sun Sensor, this represents the angle (from the x-y plane) from the spacecraft’s </a:t>
            </a:r>
            <a:r>
              <a:rPr lang="en-US" sz="1200" dirty="0" err="1" smtClean="0"/>
              <a:t>BoreSight</a:t>
            </a:r>
            <a:r>
              <a:rPr lang="en-US" sz="1200" dirty="0" smtClean="0"/>
              <a:t>, which is 61.5 degrees from the spacecraft’s x-axis. </a:t>
            </a:r>
            <a:endParaRPr lang="en-US" sz="1200" dirty="0"/>
          </a:p>
        </p:txBody>
      </p:sp>
      <p:sp>
        <p:nvSpPr>
          <p:cNvPr id="55" name="TextBox 54"/>
          <p:cNvSpPr txBox="1"/>
          <p:nvPr/>
        </p:nvSpPr>
        <p:spPr>
          <a:xfrm>
            <a:off x="33503342" y="30232204"/>
            <a:ext cx="9408144" cy="276999"/>
          </a:xfrm>
          <a:prstGeom prst="rect">
            <a:avLst/>
          </a:prstGeom>
          <a:noFill/>
        </p:spPr>
        <p:txBody>
          <a:bodyPr wrap="square" rtlCol="0">
            <a:spAutoFit/>
          </a:bodyPr>
          <a:lstStyle/>
          <a:p>
            <a:pPr algn="ctr"/>
            <a:r>
              <a:rPr lang="en-US" sz="1200" dirty="0" smtClean="0"/>
              <a:t>These graphs show the propagated quatern</a:t>
            </a:r>
            <a:r>
              <a:rPr lang="en-US" sz="1200" dirty="0" smtClean="0"/>
              <a:t>ions, the left graph over a minute, and the right graph over 20 minutes. </a:t>
            </a:r>
            <a:r>
              <a:rPr lang="en-US" sz="1200" dirty="0" smtClean="0"/>
              <a:t>  </a:t>
            </a:r>
            <a:endParaRPr lang="en-US" sz="1200" dirty="0"/>
          </a:p>
        </p:txBody>
      </p:sp>
    </p:spTree>
    <p:extLst>
      <p:ext uri="{BB962C8B-B14F-4D97-AF65-F5344CB8AC3E}">
        <p14:creationId xmlns:p14="http://schemas.microsoft.com/office/powerpoint/2010/main" val="3175048254"/>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1.jpeg"/></Relationships>
</file>

<file path=ppt/theme/theme1.xml><?xml version="1.0" encoding="utf-8"?>
<a:theme xmlns:a="http://schemas.openxmlformats.org/drawingml/2006/main" name="PosterPresentations.com-36x48_Trifold_Template-V3">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PosterPresentations.com-36x48_Trifold_Template-V3</Template>
  <TotalTime>32504</TotalTime>
  <Words>1120</Words>
  <Application>Microsoft Office PowerPoint</Application>
  <PresentationFormat>Custom</PresentationFormat>
  <Paragraphs>82</Paragraphs>
  <Slides>2</Slides>
  <Notes>2</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2</vt:i4>
      </vt:variant>
    </vt:vector>
  </HeadingPairs>
  <TitlesOfParts>
    <vt:vector size="5" baseType="lpstr">
      <vt:lpstr>PosterPresentations.com-36x48_Trifold_Template-V3</vt:lpstr>
      <vt:lpstr>Apex</vt:lpstr>
      <vt:lpstr>Image</vt:lpstr>
      <vt:lpstr>PowerPoint Presentation</vt:lpstr>
      <vt:lpstr>PowerPoint Presentation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Hawkins, Russell (GSFC-4440)[GSFC -  HIGH SCHOOL]</cp:lastModifiedBy>
  <cp:revision>105</cp:revision>
  <dcterms:created xsi:type="dcterms:W3CDTF">2012-02-03T23:30:52Z</dcterms:created>
  <dcterms:modified xsi:type="dcterms:W3CDTF">2014-04-03T16:49:57Z</dcterms:modified>
</cp:coreProperties>
</file>